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3650" r:id="rId3"/>
  </p:sldMasterIdLst>
  <p:notesMasterIdLst>
    <p:notesMasterId r:id="rId13"/>
  </p:notesMasterIdLst>
  <p:sldIdLst>
    <p:sldId id="256" r:id="rId4"/>
    <p:sldId id="257" r:id="rId5"/>
    <p:sldId id="263" r:id="rId6"/>
    <p:sldId id="258" r:id="rId7"/>
    <p:sldId id="264" r:id="rId8"/>
    <p:sldId id="260" r:id="rId9"/>
    <p:sldId id="265" r:id="rId10"/>
    <p:sldId id="261" r:id="rId11"/>
    <p:sldId id="262" r:id="rId12"/>
  </p:sldIdLst>
  <p:sldSz cx="10080625" cy="7559675"/>
  <p:notesSz cx="7772400" cy="10058400"/>
  <p:defaultTextStyle>
    <a:defPPr>
      <a:defRPr lang="en-GB"/>
    </a:defPPr>
    <a:lvl1pPr algn="l" defTabSz="449263" rtl="0" fontAlgn="base">
      <a:spcBef>
        <a:spcPct val="0"/>
      </a:spcBef>
      <a:spcAft>
        <a:spcPct val="0"/>
      </a:spcAft>
      <a:defRPr sz="2000" kern="1200">
        <a:solidFill>
          <a:schemeClr val="bg1"/>
        </a:solidFill>
        <a:latin typeface="Lucida Sans" pitchFamily="34" charset="0"/>
        <a:ea typeface="Arial Unicode MS" pitchFamily="34" charset="-128"/>
        <a:cs typeface="Arial Unicode MS" pitchFamily="34" charset="-128"/>
      </a:defRPr>
    </a:lvl1pPr>
    <a:lvl2pPr marL="742950" indent="-285750" algn="l" defTabSz="449263" rtl="0" fontAlgn="base">
      <a:spcBef>
        <a:spcPct val="0"/>
      </a:spcBef>
      <a:spcAft>
        <a:spcPct val="0"/>
      </a:spcAft>
      <a:defRPr sz="2000" kern="1200">
        <a:solidFill>
          <a:schemeClr val="bg1"/>
        </a:solidFill>
        <a:latin typeface="Lucida Sans" pitchFamily="34" charset="0"/>
        <a:ea typeface="Arial Unicode MS" pitchFamily="34" charset="-128"/>
        <a:cs typeface="Arial Unicode MS" pitchFamily="34" charset="-128"/>
      </a:defRPr>
    </a:lvl2pPr>
    <a:lvl3pPr marL="1143000" indent="-228600" algn="l" defTabSz="449263" rtl="0" fontAlgn="base">
      <a:spcBef>
        <a:spcPct val="0"/>
      </a:spcBef>
      <a:spcAft>
        <a:spcPct val="0"/>
      </a:spcAft>
      <a:defRPr sz="2000" kern="1200">
        <a:solidFill>
          <a:schemeClr val="bg1"/>
        </a:solidFill>
        <a:latin typeface="Lucida Sans" pitchFamily="34" charset="0"/>
        <a:ea typeface="Arial Unicode MS" pitchFamily="34" charset="-128"/>
        <a:cs typeface="Arial Unicode MS" pitchFamily="34" charset="-128"/>
      </a:defRPr>
    </a:lvl3pPr>
    <a:lvl4pPr marL="1600200" indent="-228600" algn="l" defTabSz="449263" rtl="0" fontAlgn="base">
      <a:spcBef>
        <a:spcPct val="0"/>
      </a:spcBef>
      <a:spcAft>
        <a:spcPct val="0"/>
      </a:spcAft>
      <a:defRPr sz="2000" kern="1200">
        <a:solidFill>
          <a:schemeClr val="bg1"/>
        </a:solidFill>
        <a:latin typeface="Lucida Sans" pitchFamily="34" charset="0"/>
        <a:ea typeface="Arial Unicode MS" pitchFamily="34" charset="-128"/>
        <a:cs typeface="Arial Unicode MS" pitchFamily="34" charset="-128"/>
      </a:defRPr>
    </a:lvl4pPr>
    <a:lvl5pPr marL="2057400" indent="-228600" algn="l" defTabSz="449263" rtl="0" fontAlgn="base">
      <a:spcBef>
        <a:spcPct val="0"/>
      </a:spcBef>
      <a:spcAft>
        <a:spcPct val="0"/>
      </a:spcAft>
      <a:defRPr sz="2000" kern="1200">
        <a:solidFill>
          <a:schemeClr val="bg1"/>
        </a:solidFill>
        <a:latin typeface="Lucida Sans" pitchFamily="34" charset="0"/>
        <a:ea typeface="Arial Unicode MS" pitchFamily="34" charset="-128"/>
        <a:cs typeface="Arial Unicode MS" pitchFamily="34" charset="-128"/>
      </a:defRPr>
    </a:lvl5pPr>
    <a:lvl6pPr marL="2286000" algn="l" defTabSz="914400" rtl="0" eaLnBrk="1" latinLnBrk="0" hangingPunct="1">
      <a:defRPr sz="2000" kern="1200">
        <a:solidFill>
          <a:schemeClr val="bg1"/>
        </a:solidFill>
        <a:latin typeface="Lucida Sans" pitchFamily="34" charset="0"/>
        <a:ea typeface="Arial Unicode MS" pitchFamily="34" charset="-128"/>
        <a:cs typeface="Arial Unicode MS" pitchFamily="34" charset="-128"/>
      </a:defRPr>
    </a:lvl6pPr>
    <a:lvl7pPr marL="2743200" algn="l" defTabSz="914400" rtl="0" eaLnBrk="1" latinLnBrk="0" hangingPunct="1">
      <a:defRPr sz="2000" kern="1200">
        <a:solidFill>
          <a:schemeClr val="bg1"/>
        </a:solidFill>
        <a:latin typeface="Lucida Sans" pitchFamily="34" charset="0"/>
        <a:ea typeface="Arial Unicode MS" pitchFamily="34" charset="-128"/>
        <a:cs typeface="Arial Unicode MS" pitchFamily="34" charset="-128"/>
      </a:defRPr>
    </a:lvl7pPr>
    <a:lvl8pPr marL="3200400" algn="l" defTabSz="914400" rtl="0" eaLnBrk="1" latinLnBrk="0" hangingPunct="1">
      <a:defRPr sz="2000" kern="1200">
        <a:solidFill>
          <a:schemeClr val="bg1"/>
        </a:solidFill>
        <a:latin typeface="Lucida Sans" pitchFamily="34" charset="0"/>
        <a:ea typeface="Arial Unicode MS" pitchFamily="34" charset="-128"/>
        <a:cs typeface="Arial Unicode MS" pitchFamily="34" charset="-128"/>
      </a:defRPr>
    </a:lvl8pPr>
    <a:lvl9pPr marL="3657600" algn="l" defTabSz="914400" rtl="0" eaLnBrk="1" latinLnBrk="0" hangingPunct="1">
      <a:defRPr sz="2000" kern="1200">
        <a:solidFill>
          <a:schemeClr val="bg1"/>
        </a:solidFill>
        <a:latin typeface="Lucida Sans" pitchFamily="34" charset="0"/>
        <a:ea typeface="Arial Unicode MS" pitchFamily="34" charset="-128"/>
        <a:cs typeface="Arial Unicode MS" pitchFamily="34"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759" autoAdjust="0"/>
  </p:normalViewPr>
  <p:slideViewPr>
    <p:cSldViewPr>
      <p:cViewPr varScale="1">
        <p:scale>
          <a:sx n="97" d="100"/>
          <a:sy n="97" d="100"/>
        </p:scale>
        <p:origin x="-1688" y="-12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7" name="AutoShape 1"/>
          <p:cNvSpPr>
            <a:spLocks noChangeArrowheads="1"/>
          </p:cNvSpPr>
          <p:nvPr/>
        </p:nvSpPr>
        <p:spPr bwMode="auto">
          <a:xfrm>
            <a:off x="0" y="0"/>
            <a:ext cx="7772400" cy="10058400"/>
          </a:xfrm>
          <a:prstGeom prst="roundRect">
            <a:avLst>
              <a:gd name="adj" fmla="val 19"/>
            </a:avLst>
          </a:prstGeom>
          <a:solidFill>
            <a:srgbClr val="FFFFFF"/>
          </a:solidFill>
          <a:ln w="9360" cap="sq">
            <a:noFill/>
            <a:miter lim="800000"/>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9218" name="AutoShape 2"/>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9219" name="AutoShape 3"/>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9220" name="AutoShape 4"/>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9221" name="AutoShape 5"/>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9222" name="AutoShape 6"/>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9223" name="AutoShape 7"/>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9224" name="AutoShape 8"/>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9225" name="AutoShape 9"/>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9226" name="AutoShape 10"/>
          <p:cNvSpPr>
            <a:spLocks noChangeArrowheads="1"/>
          </p:cNvSpPr>
          <p:nvPr/>
        </p:nvSpPr>
        <p:spPr bwMode="auto">
          <a:xfrm>
            <a:off x="0" y="0"/>
            <a:ext cx="7772400" cy="10058400"/>
          </a:xfrm>
          <a:prstGeom prst="roundRect">
            <a:avLst>
              <a:gd name="adj" fmla="val 19"/>
            </a:avLst>
          </a:prstGeom>
          <a:solidFill>
            <a:srgbClr val="FFFFFF"/>
          </a:solidFill>
          <a:ln w="9525" cap="flat">
            <a:noFill/>
            <a:round/>
            <a:headEnd/>
            <a:tailEnd/>
          </a:ln>
          <a:effectLst/>
        </p:spPr>
        <p:txBody>
          <a:bodyPr wrap="none" anchor="ctr"/>
          <a:lstStyle/>
          <a:p>
            <a:pPr hangingPunct="0">
              <a:lnSpc>
                <a:spcPct val="93000"/>
              </a:lnSpc>
              <a:buClr>
                <a:srgbClr val="000000"/>
              </a:buClr>
              <a:buSzPct val="100000"/>
              <a:buFont typeface="Times New Roman" pitchFamily="16" charset="0"/>
              <a:buNone/>
              <a:defRPr/>
            </a:pPr>
            <a:endParaRPr lang="en-US">
              <a:latin typeface="Lucida Sans" pitchFamily="32" charset="0"/>
              <a:ea typeface="+mn-ea"/>
              <a:cs typeface="Arial Unicode MS" charset="0"/>
            </a:endParaRPr>
          </a:p>
        </p:txBody>
      </p:sp>
      <p:sp>
        <p:nvSpPr>
          <p:cNvPr id="13324" name="Rectangle 11"/>
          <p:cNvSpPr>
            <a:spLocks noGrp="1" noRot="1" noChangeAspect="1" noChangeArrowheads="1"/>
          </p:cNvSpPr>
          <p:nvPr>
            <p:ph type="sldImg"/>
          </p:nvPr>
        </p:nvSpPr>
        <p:spPr bwMode="auto">
          <a:xfrm>
            <a:off x="1371600" y="763588"/>
            <a:ext cx="5011738" cy="3754437"/>
          </a:xfrm>
          <a:prstGeom prst="rect">
            <a:avLst/>
          </a:prstGeom>
          <a:noFill/>
          <a:ln w="9525">
            <a:noFill/>
            <a:round/>
            <a:headEnd/>
            <a:tailEnd/>
          </a:ln>
        </p:spPr>
      </p:sp>
      <p:sp>
        <p:nvSpPr>
          <p:cNvPr id="9228" name="Rectangle 12"/>
          <p:cNvSpPr>
            <a:spLocks noGrp="1" noChangeArrowheads="1"/>
          </p:cNvSpPr>
          <p:nvPr>
            <p:ph type="body"/>
          </p:nvPr>
        </p:nvSpPr>
        <p:spPr bwMode="auto">
          <a:xfrm>
            <a:off x="777875" y="4776788"/>
            <a:ext cx="6200775" cy="450850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9229" name="Rectangle 13"/>
          <p:cNvSpPr>
            <a:spLocks noGrp="1" noChangeArrowheads="1"/>
          </p:cNvSpPr>
          <p:nvPr>
            <p:ph type="hdr"/>
          </p:nvPr>
        </p:nvSpPr>
        <p:spPr bwMode="auto">
          <a:xfrm>
            <a:off x="0" y="0"/>
            <a:ext cx="3355975" cy="485775"/>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hangingPunct="0">
              <a:lnSpc>
                <a:spcPct val="93000"/>
              </a:lnSpc>
              <a:buClrTx/>
              <a:buSzPct val="100000"/>
              <a:buFontTx/>
              <a:buNone/>
              <a:tabLst>
                <a:tab pos="723900" algn="l"/>
                <a:tab pos="1447800" algn="l"/>
                <a:tab pos="2171700" algn="l"/>
                <a:tab pos="2895600" algn="l"/>
              </a:tabLst>
              <a:defRPr sz="1400">
                <a:solidFill>
                  <a:srgbClr val="000000"/>
                </a:solidFill>
                <a:latin typeface="Times New Roman" pitchFamily="16" charset="0"/>
                <a:ea typeface="+mn-ea"/>
                <a:cs typeface="Arial Unicode MS" charset="0"/>
              </a:defRPr>
            </a:lvl1pPr>
          </a:lstStyle>
          <a:p>
            <a:pPr>
              <a:defRPr/>
            </a:pPr>
            <a:endParaRPr lang="en-CA"/>
          </a:p>
        </p:txBody>
      </p:sp>
      <p:sp>
        <p:nvSpPr>
          <p:cNvPr id="9230" name="Rectangle 14"/>
          <p:cNvSpPr>
            <a:spLocks noGrp="1" noChangeArrowheads="1"/>
          </p:cNvSpPr>
          <p:nvPr>
            <p:ph type="dt"/>
          </p:nvPr>
        </p:nvSpPr>
        <p:spPr bwMode="auto">
          <a:xfrm>
            <a:off x="4398963" y="0"/>
            <a:ext cx="3355975" cy="485775"/>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hangingPunct="0">
              <a:lnSpc>
                <a:spcPct val="93000"/>
              </a:lnSpc>
              <a:buClrTx/>
              <a:buSzPct val="100000"/>
              <a:buFontTx/>
              <a:buNone/>
              <a:tabLst>
                <a:tab pos="723900" algn="l"/>
                <a:tab pos="1447800" algn="l"/>
                <a:tab pos="2171700" algn="l"/>
                <a:tab pos="2895600" algn="l"/>
              </a:tabLst>
              <a:defRPr sz="1400">
                <a:solidFill>
                  <a:srgbClr val="000000"/>
                </a:solidFill>
                <a:latin typeface="Times New Roman" pitchFamily="16" charset="0"/>
                <a:ea typeface="+mn-ea"/>
                <a:cs typeface="Arial Unicode MS" charset="0"/>
              </a:defRPr>
            </a:lvl1pPr>
          </a:lstStyle>
          <a:p>
            <a:pPr>
              <a:defRPr/>
            </a:pPr>
            <a:endParaRPr lang="en-CA"/>
          </a:p>
        </p:txBody>
      </p:sp>
      <p:sp>
        <p:nvSpPr>
          <p:cNvPr id="9231" name="Rectangle 15"/>
          <p:cNvSpPr>
            <a:spLocks noGrp="1" noChangeArrowheads="1"/>
          </p:cNvSpPr>
          <p:nvPr>
            <p:ph type="ftr"/>
          </p:nvPr>
        </p:nvSpPr>
        <p:spPr bwMode="auto">
          <a:xfrm>
            <a:off x="0" y="9555163"/>
            <a:ext cx="3355975" cy="485775"/>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hangingPunct="0">
              <a:lnSpc>
                <a:spcPct val="93000"/>
              </a:lnSpc>
              <a:buClrTx/>
              <a:buSzPct val="100000"/>
              <a:buFontTx/>
              <a:buNone/>
              <a:tabLst>
                <a:tab pos="723900" algn="l"/>
                <a:tab pos="1447800" algn="l"/>
                <a:tab pos="2171700" algn="l"/>
                <a:tab pos="2895600" algn="l"/>
              </a:tabLst>
              <a:defRPr sz="1400">
                <a:solidFill>
                  <a:srgbClr val="000000"/>
                </a:solidFill>
                <a:latin typeface="Times New Roman" pitchFamily="16" charset="0"/>
                <a:ea typeface="+mn-ea"/>
                <a:cs typeface="Arial Unicode MS" charset="0"/>
              </a:defRPr>
            </a:lvl1pPr>
          </a:lstStyle>
          <a:p>
            <a:pPr>
              <a:defRPr/>
            </a:pPr>
            <a:endParaRPr lang="en-CA"/>
          </a:p>
        </p:txBody>
      </p:sp>
      <p:sp>
        <p:nvSpPr>
          <p:cNvPr id="9232" name="Rectangle 16"/>
          <p:cNvSpPr>
            <a:spLocks noGrp="1" noChangeArrowheads="1"/>
          </p:cNvSpPr>
          <p:nvPr>
            <p:ph type="sldNum"/>
          </p:nvPr>
        </p:nvSpPr>
        <p:spPr bwMode="auto">
          <a:xfrm>
            <a:off x="4398963" y="9555163"/>
            <a:ext cx="3355975" cy="485775"/>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gn="r" hangingPunct="0">
              <a:lnSpc>
                <a:spcPct val="93000"/>
              </a:lnSpc>
              <a:buClrTx/>
              <a:buSzPct val="100000"/>
              <a:buFontTx/>
              <a:buNone/>
              <a:tabLst>
                <a:tab pos="723900" algn="l"/>
                <a:tab pos="1447800" algn="l"/>
                <a:tab pos="2171700" algn="l"/>
                <a:tab pos="2895600" algn="l"/>
              </a:tabLst>
              <a:defRPr sz="1400">
                <a:solidFill>
                  <a:srgbClr val="000000"/>
                </a:solidFill>
                <a:latin typeface="Times New Roman" pitchFamily="16" charset="0"/>
                <a:ea typeface="+mn-ea"/>
                <a:cs typeface="Arial Unicode MS" charset="0"/>
              </a:defRPr>
            </a:lvl1pPr>
          </a:lstStyle>
          <a:p>
            <a:pPr>
              <a:defRPr/>
            </a:pPr>
            <a:fld id="{F65E9814-CB17-4AA2-91AD-3AB3B9560E7B}" type="slidenum">
              <a:rPr lang="en-CA"/>
              <a:pPr>
                <a:defRPr/>
              </a:pPr>
              <a:t>‹#›</a:t>
            </a:fld>
            <a:endParaRPr lang="en-CA"/>
          </a:p>
        </p:txBody>
      </p:sp>
    </p:spTree>
    <p:extLst>
      <p:ext uri="{BB962C8B-B14F-4D97-AF65-F5344CB8AC3E}">
        <p14:creationId xmlns:p14="http://schemas.microsoft.com/office/powerpoint/2010/main" val="2198359879"/>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6"/>
          <p:cNvSpPr>
            <a:spLocks noGrp="1" noChangeArrowheads="1"/>
          </p:cNvSpPr>
          <p:nvPr>
            <p:ph type="sldNum" sz="quarter"/>
          </p:nvPr>
        </p:nvSpPr>
        <p:spPr>
          <a:noFill/>
          <a:ln/>
        </p:spPr>
        <p:txBody>
          <a:bodyPr/>
          <a:lstStyle/>
          <a:p>
            <a:fld id="{163C9D36-9BC5-4172-BE46-64786CDB3DD4}" type="slidenum">
              <a:rPr lang="en-CA" smtClean="0">
                <a:latin typeface="Times New Roman" pitchFamily="18" charset="0"/>
                <a:ea typeface="Arial Unicode MS" pitchFamily="34" charset="-128"/>
                <a:cs typeface="Arial Unicode MS" pitchFamily="34" charset="-128"/>
              </a:rPr>
              <a:pPr/>
              <a:t>1</a:t>
            </a:fld>
            <a:endParaRPr lang="en-CA" smtClean="0">
              <a:latin typeface="Times New Roman" pitchFamily="18" charset="0"/>
              <a:ea typeface="Arial Unicode MS" pitchFamily="34" charset="-128"/>
              <a:cs typeface="Arial Unicode MS" pitchFamily="34" charset="-128"/>
            </a:endParaRPr>
          </a:p>
        </p:txBody>
      </p:sp>
      <p:sp>
        <p:nvSpPr>
          <p:cNvPr id="14339" name="Rectangle 1"/>
          <p:cNvSpPr>
            <a:spLocks noGrp="1" noRot="1" noChangeAspect="1" noChangeArrowheads="1" noTextEdit="1"/>
          </p:cNvSpPr>
          <p:nvPr>
            <p:ph type="sldImg"/>
          </p:nvPr>
        </p:nvSpPr>
        <p:spPr>
          <a:xfrm>
            <a:off x="1373188" y="763588"/>
            <a:ext cx="5013325" cy="3759200"/>
          </a:xfrm>
          <a:solidFill>
            <a:srgbClr val="FFFFFF"/>
          </a:solidFill>
          <a:ln>
            <a:solidFill>
              <a:srgbClr val="000000"/>
            </a:solidFill>
            <a:miter lim="800000"/>
          </a:ln>
        </p:spPr>
      </p:sp>
      <p:sp>
        <p:nvSpPr>
          <p:cNvPr id="14340" name="Rectangle 2"/>
          <p:cNvSpPr>
            <a:spLocks noGrp="1" noChangeArrowheads="1"/>
          </p:cNvSpPr>
          <p:nvPr>
            <p:ph type="body" idx="1"/>
          </p:nvPr>
        </p:nvSpPr>
        <p:spPr>
          <a:xfrm>
            <a:off x="777875" y="4776788"/>
            <a:ext cx="6205538" cy="4513262"/>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6"/>
          <p:cNvSpPr>
            <a:spLocks noGrp="1" noChangeArrowheads="1"/>
          </p:cNvSpPr>
          <p:nvPr>
            <p:ph type="sldNum" sz="quarter"/>
          </p:nvPr>
        </p:nvSpPr>
        <p:spPr>
          <a:noFill/>
          <a:ln/>
        </p:spPr>
        <p:txBody>
          <a:bodyPr/>
          <a:lstStyle/>
          <a:p>
            <a:fld id="{15C188BF-DC2D-40AC-8DE3-D9BAB4E09D8E}" type="slidenum">
              <a:rPr lang="en-CA" smtClean="0">
                <a:latin typeface="Times New Roman" pitchFamily="18" charset="0"/>
                <a:ea typeface="Arial Unicode MS" pitchFamily="34" charset="-128"/>
                <a:cs typeface="Arial Unicode MS" pitchFamily="34" charset="-128"/>
              </a:rPr>
              <a:pPr/>
              <a:t>2</a:t>
            </a:fld>
            <a:endParaRPr lang="en-CA" smtClean="0">
              <a:latin typeface="Times New Roman" pitchFamily="18" charset="0"/>
              <a:ea typeface="Arial Unicode MS" pitchFamily="34" charset="-128"/>
              <a:cs typeface="Arial Unicode MS" pitchFamily="34" charset="-128"/>
            </a:endParaRPr>
          </a:p>
        </p:txBody>
      </p:sp>
      <p:sp>
        <p:nvSpPr>
          <p:cNvPr id="15363" name="Rectangle 1"/>
          <p:cNvSpPr>
            <a:spLocks noGrp="1" noRot="1" noChangeAspect="1" noChangeArrowheads="1" noTextEdit="1"/>
          </p:cNvSpPr>
          <p:nvPr>
            <p:ph type="sldImg"/>
          </p:nvPr>
        </p:nvSpPr>
        <p:spPr>
          <a:xfrm>
            <a:off x="1373188" y="763588"/>
            <a:ext cx="5011737" cy="3757612"/>
          </a:xfrm>
          <a:solidFill>
            <a:srgbClr val="FFFFFF"/>
          </a:solidFill>
          <a:ln>
            <a:solidFill>
              <a:srgbClr val="000000"/>
            </a:solidFill>
            <a:miter lim="800000"/>
          </a:ln>
        </p:spPr>
      </p:sp>
      <p:sp>
        <p:nvSpPr>
          <p:cNvPr id="15364" name="Rectangle 2"/>
          <p:cNvSpPr>
            <a:spLocks noGrp="1" noChangeArrowheads="1"/>
          </p:cNvSpPr>
          <p:nvPr>
            <p:ph type="body" idx="1"/>
          </p:nvPr>
        </p:nvSpPr>
        <p:spPr>
          <a:xfrm>
            <a:off x="777875" y="4776788"/>
            <a:ext cx="6203950" cy="4511675"/>
          </a:xfrm>
          <a:noFill/>
          <a:ln/>
        </p:spPr>
        <p:txBody>
          <a:bodyPr wrap="none" anchor="ctr"/>
          <a:lstStyle/>
          <a:p>
            <a:r>
              <a:rPr lang="en-US" dirty="0" smtClean="0">
                <a:latin typeface="Times New Roman" pitchFamily="18" charset="0"/>
              </a:rPr>
              <a:t>“</a:t>
            </a:r>
            <a:r>
              <a:rPr lang="en-US" sz="1200" kern="1200" baseline="0" dirty="0" smtClean="0">
                <a:solidFill>
                  <a:srgbClr val="000000"/>
                </a:solidFill>
                <a:latin typeface="Times New Roman" pitchFamily="16" charset="0"/>
                <a:ea typeface="+mn-ea"/>
                <a:cs typeface="+mn-cs"/>
              </a:rPr>
              <a:t>The objects of a community health board are to advise the provincial health authority</a:t>
            </a:r>
          </a:p>
          <a:p>
            <a:r>
              <a:rPr lang="en-US" sz="1200" kern="1200" baseline="0" dirty="0" smtClean="0">
                <a:solidFill>
                  <a:srgbClr val="000000"/>
                </a:solidFill>
                <a:latin typeface="Times New Roman" pitchFamily="16" charset="0"/>
                <a:ea typeface="+mn-ea"/>
                <a:cs typeface="+mn-cs"/>
              </a:rPr>
              <a:t>on local perspectives, trends, issues and priorities, and to contribute to health-system accountability</a:t>
            </a:r>
          </a:p>
          <a:p>
            <a:r>
              <a:rPr lang="en-US" sz="1200" kern="1200" baseline="0" dirty="0" smtClean="0">
                <a:solidFill>
                  <a:srgbClr val="000000"/>
                </a:solidFill>
                <a:latin typeface="Times New Roman" pitchFamily="16" charset="0"/>
                <a:ea typeface="+mn-ea"/>
                <a:cs typeface="+mn-cs"/>
              </a:rPr>
              <a:t>by facilitating an exchange of information and feedback between the community and the provincial</a:t>
            </a:r>
          </a:p>
          <a:p>
            <a:r>
              <a:rPr lang="en-US" sz="1200" kern="1200" baseline="0" dirty="0" smtClean="0">
                <a:solidFill>
                  <a:srgbClr val="000000"/>
                </a:solidFill>
                <a:latin typeface="Times New Roman" pitchFamily="16" charset="0"/>
                <a:ea typeface="+mn-ea"/>
                <a:cs typeface="+mn-cs"/>
              </a:rPr>
              <a:t>health authority.</a:t>
            </a:r>
            <a:endParaRPr lang="en-US" dirty="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16"/>
          <p:cNvSpPr>
            <a:spLocks noGrp="1" noChangeArrowheads="1"/>
          </p:cNvSpPr>
          <p:nvPr>
            <p:ph type="sldNum" sz="quarter"/>
          </p:nvPr>
        </p:nvSpPr>
        <p:spPr>
          <a:noFill/>
          <a:ln/>
        </p:spPr>
        <p:txBody>
          <a:bodyPr/>
          <a:lstStyle/>
          <a:p>
            <a:fld id="{A53580A3-B3DA-446B-822D-1559BA3EA7ED}" type="slidenum">
              <a:rPr lang="en-CA" smtClean="0">
                <a:latin typeface="Times New Roman" pitchFamily="18" charset="0"/>
                <a:ea typeface="Arial Unicode MS" pitchFamily="34" charset="-128"/>
                <a:cs typeface="Arial Unicode MS" pitchFamily="34" charset="-128"/>
              </a:rPr>
              <a:pPr/>
              <a:t>3</a:t>
            </a:fld>
            <a:endParaRPr lang="en-CA" smtClean="0">
              <a:latin typeface="Times New Roman" pitchFamily="18" charset="0"/>
              <a:ea typeface="Arial Unicode MS" pitchFamily="34" charset="-128"/>
              <a:cs typeface="Arial Unicode MS" pitchFamily="34" charset="-128"/>
            </a:endParaRPr>
          </a:p>
        </p:txBody>
      </p:sp>
      <p:sp>
        <p:nvSpPr>
          <p:cNvPr id="17411" name="Rectangle 1"/>
          <p:cNvSpPr>
            <a:spLocks noGrp="1" noRot="1" noChangeAspect="1" noChangeArrowheads="1" noTextEdit="1"/>
          </p:cNvSpPr>
          <p:nvPr>
            <p:ph type="sldImg"/>
          </p:nvPr>
        </p:nvSpPr>
        <p:spPr>
          <a:xfrm>
            <a:off x="1373188" y="763588"/>
            <a:ext cx="5011737" cy="3757612"/>
          </a:xfrm>
          <a:solidFill>
            <a:srgbClr val="FFFFFF"/>
          </a:solidFill>
          <a:ln>
            <a:solidFill>
              <a:srgbClr val="000000"/>
            </a:solidFill>
            <a:miter lim="800000"/>
          </a:ln>
        </p:spPr>
      </p:sp>
      <p:sp>
        <p:nvSpPr>
          <p:cNvPr id="17412" name="Rectangle 2"/>
          <p:cNvSpPr>
            <a:spLocks noGrp="1" noChangeArrowheads="1"/>
          </p:cNvSpPr>
          <p:nvPr>
            <p:ph type="body" idx="1"/>
          </p:nvPr>
        </p:nvSpPr>
        <p:spPr>
          <a:xfrm>
            <a:off x="777875" y="4776788"/>
            <a:ext cx="6203950" cy="4511675"/>
          </a:xfrm>
          <a:noFill/>
          <a:ln/>
        </p:spPr>
        <p:txBody>
          <a:bodyPr wrap="none" anchor="ctr"/>
          <a:lstStyle/>
          <a:p>
            <a:r>
              <a:rPr lang="en-US" dirty="0" smtClean="0">
                <a:latin typeface="Times New Roman" pitchFamily="18" charset="0"/>
              </a:rPr>
              <a:t>One of our mandated roles is to create</a:t>
            </a:r>
            <a:r>
              <a:rPr lang="en-US" baseline="0" dirty="0" smtClean="0">
                <a:latin typeface="Times New Roman" pitchFamily="18" charset="0"/>
              </a:rPr>
              <a:t> a Health Plan which identifies the trends and issues in our communities, and some recommendations towards addressing these issues.</a:t>
            </a:r>
            <a:endParaRPr lang="en-US" dirty="0" smtClean="0">
              <a:latin typeface="Times New Roman" pitchFamily="18" charset="0"/>
            </a:endParaRPr>
          </a:p>
          <a:p>
            <a:r>
              <a:rPr lang="en-US" dirty="0" smtClean="0">
                <a:latin typeface="Times New Roman" pitchFamily="18" charset="0"/>
              </a:rPr>
              <a:t>Our</a:t>
            </a:r>
            <a:r>
              <a:rPr lang="en-US" baseline="0" dirty="0" smtClean="0">
                <a:latin typeface="Times New Roman" pitchFamily="18" charset="0"/>
              </a:rPr>
              <a:t> community identified 4 priorities:  </a:t>
            </a:r>
          </a:p>
          <a:p>
            <a:endParaRPr lang="en-US" dirty="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6"/>
          <p:cNvSpPr>
            <a:spLocks noGrp="1" noChangeArrowheads="1"/>
          </p:cNvSpPr>
          <p:nvPr>
            <p:ph type="sldNum" sz="quarter"/>
          </p:nvPr>
        </p:nvSpPr>
        <p:spPr>
          <a:noFill/>
          <a:ln/>
        </p:spPr>
        <p:txBody>
          <a:bodyPr/>
          <a:lstStyle/>
          <a:p>
            <a:fld id="{DDF45954-207C-4D9C-8F99-A70AE9118383}" type="slidenum">
              <a:rPr lang="en-CA" smtClean="0">
                <a:latin typeface="Times New Roman" pitchFamily="18" charset="0"/>
                <a:ea typeface="Arial Unicode MS" pitchFamily="34" charset="-128"/>
                <a:cs typeface="Arial Unicode MS" pitchFamily="34" charset="-128"/>
              </a:rPr>
              <a:pPr/>
              <a:t>4</a:t>
            </a:fld>
            <a:endParaRPr lang="en-CA" smtClean="0">
              <a:latin typeface="Times New Roman" pitchFamily="18" charset="0"/>
              <a:ea typeface="Arial Unicode MS" pitchFamily="34" charset="-128"/>
              <a:cs typeface="Arial Unicode MS" pitchFamily="34" charset="-128"/>
            </a:endParaRPr>
          </a:p>
        </p:txBody>
      </p:sp>
      <p:sp>
        <p:nvSpPr>
          <p:cNvPr id="16387" name="Rectangle 1"/>
          <p:cNvSpPr>
            <a:spLocks noGrp="1" noRot="1" noChangeAspect="1" noChangeArrowheads="1" noTextEdit="1"/>
          </p:cNvSpPr>
          <p:nvPr>
            <p:ph type="sldImg"/>
          </p:nvPr>
        </p:nvSpPr>
        <p:spPr>
          <a:xfrm>
            <a:off x="1373188" y="763588"/>
            <a:ext cx="5011737" cy="3757612"/>
          </a:xfrm>
          <a:solidFill>
            <a:srgbClr val="FFFFFF"/>
          </a:solidFill>
          <a:ln>
            <a:solidFill>
              <a:srgbClr val="000000"/>
            </a:solidFill>
            <a:miter lim="800000"/>
          </a:ln>
        </p:spPr>
      </p:sp>
      <p:sp>
        <p:nvSpPr>
          <p:cNvPr id="16388" name="Rectangle 2"/>
          <p:cNvSpPr>
            <a:spLocks noGrp="1" noChangeArrowheads="1"/>
          </p:cNvSpPr>
          <p:nvPr>
            <p:ph type="body" idx="1"/>
          </p:nvPr>
        </p:nvSpPr>
        <p:spPr>
          <a:xfrm>
            <a:off x="777875" y="4776788"/>
            <a:ext cx="6203950" cy="4511675"/>
          </a:xfrm>
          <a:noFill/>
          <a:ln/>
        </p:spPr>
        <p:txBody>
          <a:bodyPr wrap="none" anchor="ctr"/>
          <a:lstStyle/>
          <a:p>
            <a:r>
              <a:rPr lang="en-US" dirty="0" smtClean="0">
                <a:latin typeface="Times New Roman" pitchFamily="18" charset="0"/>
              </a:rPr>
              <a:t>We address the issues</a:t>
            </a:r>
            <a:r>
              <a:rPr lang="en-US" baseline="0" dirty="0" smtClean="0">
                <a:latin typeface="Times New Roman" pitchFamily="18" charset="0"/>
              </a:rPr>
              <a:t> from a Population Health approach – that is, and as is outlined in the Act, we approach our work with an understanding that many social and economic factors effect the health status of the population, and we look at improving the conditions in the community.</a:t>
            </a:r>
            <a:endParaRPr lang="en-US" dirty="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16"/>
          <p:cNvSpPr>
            <a:spLocks noGrp="1" noChangeArrowheads="1"/>
          </p:cNvSpPr>
          <p:nvPr>
            <p:ph type="sldNum" sz="quarter"/>
          </p:nvPr>
        </p:nvSpPr>
        <p:spPr>
          <a:noFill/>
          <a:ln/>
        </p:spPr>
        <p:txBody>
          <a:bodyPr/>
          <a:lstStyle/>
          <a:p>
            <a:fld id="{1223E88D-26D4-4B5A-A590-C309AFE413D2}" type="slidenum">
              <a:rPr lang="en-CA" smtClean="0">
                <a:latin typeface="Times New Roman" pitchFamily="18" charset="0"/>
                <a:ea typeface="Arial Unicode MS" pitchFamily="34" charset="-128"/>
                <a:cs typeface="Arial Unicode MS" pitchFamily="34" charset="-128"/>
              </a:rPr>
              <a:pPr/>
              <a:t>5</a:t>
            </a:fld>
            <a:endParaRPr lang="en-CA" smtClean="0">
              <a:latin typeface="Times New Roman" pitchFamily="18" charset="0"/>
              <a:ea typeface="Arial Unicode MS" pitchFamily="34" charset="-128"/>
              <a:cs typeface="Arial Unicode MS" pitchFamily="34" charset="-128"/>
            </a:endParaRPr>
          </a:p>
        </p:txBody>
      </p:sp>
      <p:sp>
        <p:nvSpPr>
          <p:cNvPr id="18435" name="Rectangle 1"/>
          <p:cNvSpPr>
            <a:spLocks noGrp="1" noRot="1" noChangeAspect="1" noChangeArrowheads="1" noTextEdit="1"/>
          </p:cNvSpPr>
          <p:nvPr>
            <p:ph type="sldImg"/>
          </p:nvPr>
        </p:nvSpPr>
        <p:spPr>
          <a:xfrm>
            <a:off x="1373188" y="763588"/>
            <a:ext cx="5011737" cy="3757612"/>
          </a:xfrm>
          <a:solidFill>
            <a:srgbClr val="FFFFFF"/>
          </a:solidFill>
          <a:ln>
            <a:solidFill>
              <a:srgbClr val="000000"/>
            </a:solidFill>
            <a:miter lim="800000"/>
          </a:ln>
        </p:spPr>
      </p:sp>
      <p:sp>
        <p:nvSpPr>
          <p:cNvPr id="18436" name="Rectangle 2"/>
          <p:cNvSpPr>
            <a:spLocks noGrp="1" noChangeArrowheads="1"/>
          </p:cNvSpPr>
          <p:nvPr>
            <p:ph type="body" idx="1"/>
          </p:nvPr>
        </p:nvSpPr>
        <p:spPr>
          <a:xfrm>
            <a:off x="777875" y="4776788"/>
            <a:ext cx="6203950" cy="4511675"/>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6"/>
          <p:cNvSpPr>
            <a:spLocks noGrp="1" noChangeArrowheads="1"/>
          </p:cNvSpPr>
          <p:nvPr>
            <p:ph type="sldNum" sz="quarter"/>
          </p:nvPr>
        </p:nvSpPr>
        <p:spPr>
          <a:noFill/>
          <a:ln/>
        </p:spPr>
        <p:txBody>
          <a:bodyPr/>
          <a:lstStyle/>
          <a:p>
            <a:fld id="{2684B68E-02EB-4A28-AB6E-C09B83D123D1}" type="slidenum">
              <a:rPr lang="en-CA" smtClean="0">
                <a:latin typeface="Times New Roman" pitchFamily="18" charset="0"/>
                <a:ea typeface="Arial Unicode MS" pitchFamily="34" charset="-128"/>
                <a:cs typeface="Arial Unicode MS" pitchFamily="34" charset="-128"/>
              </a:rPr>
              <a:pPr/>
              <a:t>6</a:t>
            </a:fld>
            <a:endParaRPr lang="en-CA" smtClean="0">
              <a:latin typeface="Times New Roman" pitchFamily="18" charset="0"/>
              <a:ea typeface="Arial Unicode MS" pitchFamily="34" charset="-128"/>
              <a:cs typeface="Arial Unicode MS" pitchFamily="34" charset="-128"/>
            </a:endParaRPr>
          </a:p>
        </p:txBody>
      </p:sp>
      <p:sp>
        <p:nvSpPr>
          <p:cNvPr id="20483" name="Rectangle 1"/>
          <p:cNvSpPr>
            <a:spLocks noGrp="1" noRot="1" noChangeAspect="1" noChangeArrowheads="1" noTextEdit="1"/>
          </p:cNvSpPr>
          <p:nvPr>
            <p:ph type="sldImg"/>
          </p:nvPr>
        </p:nvSpPr>
        <p:spPr>
          <a:xfrm>
            <a:off x="1373188" y="763588"/>
            <a:ext cx="5011737" cy="3757612"/>
          </a:xfrm>
          <a:solidFill>
            <a:srgbClr val="FFFFFF"/>
          </a:solidFill>
          <a:ln>
            <a:solidFill>
              <a:srgbClr val="000000"/>
            </a:solidFill>
            <a:miter lim="800000"/>
          </a:ln>
        </p:spPr>
      </p:sp>
      <p:sp>
        <p:nvSpPr>
          <p:cNvPr id="20484" name="Rectangle 2"/>
          <p:cNvSpPr>
            <a:spLocks noGrp="1" noChangeArrowheads="1"/>
          </p:cNvSpPr>
          <p:nvPr>
            <p:ph type="body" idx="1"/>
          </p:nvPr>
        </p:nvSpPr>
        <p:spPr>
          <a:xfrm>
            <a:off x="777875" y="4776788"/>
            <a:ext cx="6203950" cy="4511675"/>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6"/>
          <p:cNvSpPr>
            <a:spLocks noGrp="1" noChangeArrowheads="1"/>
          </p:cNvSpPr>
          <p:nvPr>
            <p:ph type="sldNum" sz="quarter"/>
          </p:nvPr>
        </p:nvSpPr>
        <p:spPr>
          <a:noFill/>
          <a:ln/>
        </p:spPr>
        <p:txBody>
          <a:bodyPr/>
          <a:lstStyle/>
          <a:p>
            <a:fld id="{EFCC93CE-EA5B-43AF-8DCC-E38F24D6A0F0}" type="slidenum">
              <a:rPr lang="en-CA" smtClean="0">
                <a:latin typeface="Times New Roman" pitchFamily="18" charset="0"/>
                <a:ea typeface="Arial Unicode MS" pitchFamily="34" charset="-128"/>
                <a:cs typeface="Arial Unicode MS" pitchFamily="34" charset="-128"/>
              </a:rPr>
              <a:pPr/>
              <a:t>8</a:t>
            </a:fld>
            <a:endParaRPr lang="en-CA" smtClean="0">
              <a:latin typeface="Times New Roman" pitchFamily="18" charset="0"/>
              <a:ea typeface="Arial Unicode MS" pitchFamily="34" charset="-128"/>
              <a:cs typeface="Arial Unicode MS" pitchFamily="34" charset="-128"/>
            </a:endParaRPr>
          </a:p>
        </p:txBody>
      </p:sp>
      <p:sp>
        <p:nvSpPr>
          <p:cNvPr id="21507" name="Rectangle 1"/>
          <p:cNvSpPr>
            <a:spLocks noGrp="1" noRot="1" noChangeAspect="1" noChangeArrowheads="1" noTextEdit="1"/>
          </p:cNvSpPr>
          <p:nvPr>
            <p:ph type="sldImg"/>
          </p:nvPr>
        </p:nvSpPr>
        <p:spPr>
          <a:xfrm>
            <a:off x="1373188" y="763588"/>
            <a:ext cx="5011737" cy="3757612"/>
          </a:xfrm>
          <a:solidFill>
            <a:srgbClr val="FFFFFF"/>
          </a:solidFill>
          <a:ln>
            <a:solidFill>
              <a:srgbClr val="000000"/>
            </a:solidFill>
            <a:miter lim="800000"/>
          </a:ln>
        </p:spPr>
      </p:sp>
      <p:sp>
        <p:nvSpPr>
          <p:cNvPr id="21508" name="Rectangle 2"/>
          <p:cNvSpPr>
            <a:spLocks noGrp="1" noChangeArrowheads="1"/>
          </p:cNvSpPr>
          <p:nvPr>
            <p:ph type="body" idx="1"/>
          </p:nvPr>
        </p:nvSpPr>
        <p:spPr>
          <a:xfrm>
            <a:off x="777875" y="4776788"/>
            <a:ext cx="6203950" cy="4511675"/>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16"/>
          <p:cNvSpPr>
            <a:spLocks noGrp="1" noChangeArrowheads="1"/>
          </p:cNvSpPr>
          <p:nvPr>
            <p:ph type="sldNum" sz="quarter"/>
          </p:nvPr>
        </p:nvSpPr>
        <p:spPr>
          <a:noFill/>
          <a:ln/>
        </p:spPr>
        <p:txBody>
          <a:bodyPr/>
          <a:lstStyle/>
          <a:p>
            <a:fld id="{73774C85-CE4C-48C2-B96F-7644AFA5D6A5}" type="slidenum">
              <a:rPr lang="en-CA" smtClean="0">
                <a:latin typeface="Times New Roman" pitchFamily="18" charset="0"/>
                <a:ea typeface="Arial Unicode MS" pitchFamily="34" charset="-128"/>
                <a:cs typeface="Arial Unicode MS" pitchFamily="34" charset="-128"/>
              </a:rPr>
              <a:pPr/>
              <a:t>9</a:t>
            </a:fld>
            <a:endParaRPr lang="en-CA" smtClean="0">
              <a:latin typeface="Times New Roman" pitchFamily="18" charset="0"/>
              <a:ea typeface="Arial Unicode MS" pitchFamily="34" charset="-128"/>
              <a:cs typeface="Arial Unicode MS" pitchFamily="34" charset="-128"/>
            </a:endParaRPr>
          </a:p>
        </p:txBody>
      </p:sp>
      <p:sp>
        <p:nvSpPr>
          <p:cNvPr id="22531" name="Rectangle 1"/>
          <p:cNvSpPr>
            <a:spLocks noGrp="1" noRot="1" noChangeAspect="1" noChangeArrowheads="1" noTextEdit="1"/>
          </p:cNvSpPr>
          <p:nvPr>
            <p:ph type="sldImg"/>
          </p:nvPr>
        </p:nvSpPr>
        <p:spPr>
          <a:xfrm>
            <a:off x="1373188" y="763588"/>
            <a:ext cx="5011737" cy="3757612"/>
          </a:xfrm>
          <a:solidFill>
            <a:srgbClr val="FFFFFF"/>
          </a:solidFill>
          <a:ln>
            <a:solidFill>
              <a:srgbClr val="000000"/>
            </a:solidFill>
            <a:miter lim="800000"/>
          </a:ln>
        </p:spPr>
      </p:sp>
      <p:sp>
        <p:nvSpPr>
          <p:cNvPr id="22532" name="Rectangle 2"/>
          <p:cNvSpPr>
            <a:spLocks noGrp="1" noChangeArrowheads="1"/>
          </p:cNvSpPr>
          <p:nvPr>
            <p:ph type="body" idx="1"/>
          </p:nvPr>
        </p:nvSpPr>
        <p:spPr>
          <a:xfrm>
            <a:off x="777875" y="4776788"/>
            <a:ext cx="6203950" cy="4511675"/>
          </a:xfrm>
          <a:noFill/>
          <a:ln/>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3" y="4319588"/>
            <a:ext cx="1165225" cy="6364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84775" y="4319588"/>
            <a:ext cx="3348038" cy="6364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idx="10"/>
          </p:nvPr>
        </p:nvSpPr>
        <p:spPr>
          <a:ln/>
        </p:spPr>
        <p:txBody>
          <a:bodyPr/>
          <a:lstStyle>
            <a:lvl1pPr>
              <a:defRPr/>
            </a:lvl1pPr>
          </a:lstStyle>
          <a:p>
            <a:pPr>
              <a:defRPr/>
            </a:pPr>
            <a:endParaRPr lang="en-CA"/>
          </a:p>
        </p:txBody>
      </p:sp>
      <p:sp>
        <p:nvSpPr>
          <p:cNvPr id="5"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idx="10"/>
          </p:nvPr>
        </p:nvSpPr>
        <p:spPr>
          <a:ln/>
        </p:spPr>
        <p:txBody>
          <a:bodyPr/>
          <a:lstStyle>
            <a:lvl1pPr>
              <a:defRPr/>
            </a:lvl1pPr>
          </a:lstStyle>
          <a:p>
            <a:pPr>
              <a:defRPr/>
            </a:pPr>
            <a:endParaRPr lang="en-CA"/>
          </a:p>
        </p:txBody>
      </p:sp>
      <p:sp>
        <p:nvSpPr>
          <p:cNvPr id="5"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idx="10"/>
          </p:nvPr>
        </p:nvSpPr>
        <p:spPr>
          <a:ln/>
        </p:spPr>
        <p:txBody>
          <a:bodyPr/>
          <a:lstStyle>
            <a:lvl1pPr>
              <a:defRPr/>
            </a:lvl1pPr>
          </a:lstStyle>
          <a:p>
            <a:pPr>
              <a:defRPr/>
            </a:pPr>
            <a:endParaRPr lang="en-CA"/>
          </a:p>
        </p:txBody>
      </p:sp>
      <p:sp>
        <p:nvSpPr>
          <p:cNvPr id="5"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39863" y="2376488"/>
            <a:ext cx="3983037" cy="40878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75300" y="2376488"/>
            <a:ext cx="3984625" cy="40878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idx="10"/>
          </p:nvPr>
        </p:nvSpPr>
        <p:spPr>
          <a:ln/>
        </p:spPr>
        <p:txBody>
          <a:bodyPr/>
          <a:lstStyle>
            <a:lvl1pPr>
              <a:defRPr/>
            </a:lvl1pPr>
          </a:lstStyle>
          <a:p>
            <a:pPr>
              <a:defRPr/>
            </a:pPr>
            <a:endParaRPr lang="en-CA"/>
          </a:p>
        </p:txBody>
      </p:sp>
      <p:sp>
        <p:nvSpPr>
          <p:cNvPr id="6"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idx="10"/>
          </p:nvPr>
        </p:nvSpPr>
        <p:spPr>
          <a:ln/>
        </p:spPr>
        <p:txBody>
          <a:bodyPr/>
          <a:lstStyle>
            <a:lvl1pPr>
              <a:defRPr/>
            </a:lvl1pPr>
          </a:lstStyle>
          <a:p>
            <a:pPr>
              <a:defRPr/>
            </a:pPr>
            <a:endParaRPr lang="en-CA"/>
          </a:p>
        </p:txBody>
      </p:sp>
      <p:sp>
        <p:nvSpPr>
          <p:cNvPr id="8"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idx="10"/>
          </p:nvPr>
        </p:nvSpPr>
        <p:spPr>
          <a:ln/>
        </p:spPr>
        <p:txBody>
          <a:bodyPr/>
          <a:lstStyle>
            <a:lvl1pPr>
              <a:defRPr/>
            </a:lvl1pPr>
          </a:lstStyle>
          <a:p>
            <a:pPr>
              <a:defRPr/>
            </a:pPr>
            <a:endParaRPr lang="en-CA"/>
          </a:p>
        </p:txBody>
      </p:sp>
      <p:sp>
        <p:nvSpPr>
          <p:cNvPr id="4"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pPr>
              <a:defRPr/>
            </a:pPr>
            <a:endParaRPr lang="en-CA"/>
          </a:p>
        </p:txBody>
      </p:sp>
      <p:sp>
        <p:nvSpPr>
          <p:cNvPr id="3"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pPr>
              <a:defRPr/>
            </a:pPr>
            <a:endParaRPr lang="en-CA"/>
          </a:p>
        </p:txBody>
      </p:sp>
      <p:sp>
        <p:nvSpPr>
          <p:cNvPr id="6"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pPr>
              <a:defRPr/>
            </a:pPr>
            <a:endParaRPr lang="en-CA"/>
          </a:p>
        </p:txBody>
      </p:sp>
      <p:sp>
        <p:nvSpPr>
          <p:cNvPr id="6"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idx="10"/>
          </p:nvPr>
        </p:nvSpPr>
        <p:spPr>
          <a:ln/>
        </p:spPr>
        <p:txBody>
          <a:bodyPr/>
          <a:lstStyle>
            <a:lvl1pPr>
              <a:defRPr/>
            </a:lvl1pPr>
          </a:lstStyle>
          <a:p>
            <a:pPr>
              <a:defRPr/>
            </a:pPr>
            <a:endParaRPr lang="en-CA"/>
          </a:p>
        </p:txBody>
      </p:sp>
      <p:sp>
        <p:nvSpPr>
          <p:cNvPr id="5"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100" y="1439863"/>
            <a:ext cx="2028825" cy="50244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39863" y="1439863"/>
            <a:ext cx="5938837" cy="5024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idx="10"/>
          </p:nvPr>
        </p:nvSpPr>
        <p:spPr>
          <a:ln/>
        </p:spPr>
        <p:txBody>
          <a:bodyPr/>
          <a:lstStyle>
            <a:lvl1pPr>
              <a:defRPr/>
            </a:lvl1pPr>
          </a:lstStyle>
          <a:p>
            <a:pPr>
              <a:defRPr/>
            </a:pPr>
            <a:endParaRPr lang="en-CA"/>
          </a:p>
        </p:txBody>
      </p:sp>
      <p:sp>
        <p:nvSpPr>
          <p:cNvPr id="5" name="Rectangle 5"/>
          <p:cNvSpPr>
            <a:spLocks noGrp="1" noChangeArrowheads="1"/>
          </p:cNvSpPr>
          <p:nvPr>
            <p:ph type="ftr" idx="11"/>
          </p:nvPr>
        </p:nvSpPr>
        <p:spPr>
          <a:ln/>
        </p:spPr>
        <p:txBody>
          <a:bodyPr/>
          <a:lstStyle>
            <a:lvl1pPr>
              <a:defRPr/>
            </a:lvl1pPr>
          </a:lstStyle>
          <a:p>
            <a:pPr>
              <a:defRPr/>
            </a:pPr>
            <a:endParaRPr lang="en-CA"/>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39863" y="2376488"/>
            <a:ext cx="3986212" cy="40941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78475" y="2376488"/>
            <a:ext cx="3987800" cy="40941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5863" y="1439863"/>
            <a:ext cx="2030412" cy="5030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39863" y="1439863"/>
            <a:ext cx="5943600" cy="5030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84775" y="5040313"/>
            <a:ext cx="2255838" cy="5643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593013" y="5040313"/>
            <a:ext cx="2257425" cy="5643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2.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3.pn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cstate="print"/>
          <a:srcRect/>
          <a:stretch>
            <a:fillRect/>
          </a:stretch>
        </p:blipFill>
        <p:spPr bwMode="auto">
          <a:xfrm>
            <a:off x="0" y="0"/>
            <a:ext cx="10058400" cy="7772400"/>
          </a:xfrm>
          <a:prstGeom prst="rect">
            <a:avLst/>
          </a:prstGeom>
          <a:noFill/>
          <a:ln w="9525">
            <a:noFill/>
            <a:round/>
            <a:headEnd/>
            <a:tailEnd/>
          </a:ln>
        </p:spPr>
      </p:pic>
      <p:sp>
        <p:nvSpPr>
          <p:cNvPr id="1027" name="Rectangle 2"/>
          <p:cNvSpPr>
            <a:spLocks noGrp="1" noChangeArrowheads="1"/>
          </p:cNvSpPr>
          <p:nvPr>
            <p:ph type="title"/>
          </p:nvPr>
        </p:nvSpPr>
        <p:spPr bwMode="auto">
          <a:xfrm>
            <a:off x="5184775" y="4319588"/>
            <a:ext cx="4664075" cy="708025"/>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1028" name="Rectangle 3"/>
          <p:cNvSpPr>
            <a:spLocks noGrp="1" noChangeArrowheads="1"/>
          </p:cNvSpPr>
          <p:nvPr>
            <p:ph type="body" idx="1"/>
          </p:nvPr>
        </p:nvSpPr>
        <p:spPr bwMode="auto">
          <a:xfrm>
            <a:off x="5184775" y="5040313"/>
            <a:ext cx="4665663" cy="5643562"/>
          </a:xfrm>
          <a:prstGeom prst="rect">
            <a:avLst/>
          </a:prstGeom>
          <a:noFill/>
          <a:ln w="9525">
            <a:noFill/>
            <a:round/>
            <a:headEnd/>
            <a:tailEnd/>
          </a:ln>
        </p:spPr>
        <p:txBody>
          <a:bodyPr vert="horz" wrap="square" lIns="0" tIns="2808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449263" rtl="0" eaLnBrk="0" fontAlgn="base" hangingPunct="0">
        <a:lnSpc>
          <a:spcPct val="98000"/>
        </a:lnSpc>
        <a:spcBef>
          <a:spcPct val="0"/>
        </a:spcBef>
        <a:spcAft>
          <a:spcPct val="0"/>
        </a:spcAft>
        <a:buClr>
          <a:srgbClr val="000000"/>
        </a:buClr>
        <a:buSzPct val="100000"/>
        <a:buFont typeface="Times New Roman" pitchFamily="18" charset="0"/>
        <a:defRPr sz="2200">
          <a:solidFill>
            <a:srgbClr val="000000"/>
          </a:solidFill>
          <a:latin typeface="+mj-lt"/>
          <a:ea typeface="Arial Unicode MS" pitchFamily="34" charset="-128"/>
          <a:cs typeface="+mj-cs"/>
        </a:defRPr>
      </a:lvl1pPr>
      <a:lvl2pPr algn="l" defTabSz="449263" rtl="0" eaLnBrk="0" fontAlgn="base" hangingPunct="0">
        <a:lnSpc>
          <a:spcPct val="98000"/>
        </a:lnSpc>
        <a:spcBef>
          <a:spcPct val="0"/>
        </a:spcBef>
        <a:spcAft>
          <a:spcPct val="0"/>
        </a:spcAft>
        <a:buClr>
          <a:srgbClr val="000000"/>
        </a:buClr>
        <a:buSzPct val="100000"/>
        <a:buFont typeface="Times New Roman" pitchFamily="18" charset="0"/>
        <a:defRPr sz="2200">
          <a:solidFill>
            <a:srgbClr val="000000"/>
          </a:solidFill>
          <a:latin typeface="Lucida Sans" pitchFamily="32" charset="0"/>
          <a:ea typeface="Arial Unicode MS" pitchFamily="34" charset="-128"/>
          <a:cs typeface="Arial Unicode MS" charset="0"/>
        </a:defRPr>
      </a:lvl2pPr>
      <a:lvl3pPr algn="l" defTabSz="449263" rtl="0" eaLnBrk="0" fontAlgn="base" hangingPunct="0">
        <a:lnSpc>
          <a:spcPct val="98000"/>
        </a:lnSpc>
        <a:spcBef>
          <a:spcPct val="0"/>
        </a:spcBef>
        <a:spcAft>
          <a:spcPct val="0"/>
        </a:spcAft>
        <a:buClr>
          <a:srgbClr val="000000"/>
        </a:buClr>
        <a:buSzPct val="100000"/>
        <a:buFont typeface="Times New Roman" pitchFamily="18" charset="0"/>
        <a:defRPr sz="2200">
          <a:solidFill>
            <a:srgbClr val="000000"/>
          </a:solidFill>
          <a:latin typeface="Lucida Sans" pitchFamily="32" charset="0"/>
          <a:ea typeface="Arial Unicode MS" pitchFamily="34" charset="-128"/>
          <a:cs typeface="Arial Unicode MS" charset="0"/>
        </a:defRPr>
      </a:lvl3pPr>
      <a:lvl4pPr algn="l" defTabSz="449263" rtl="0" eaLnBrk="0" fontAlgn="base" hangingPunct="0">
        <a:lnSpc>
          <a:spcPct val="98000"/>
        </a:lnSpc>
        <a:spcBef>
          <a:spcPct val="0"/>
        </a:spcBef>
        <a:spcAft>
          <a:spcPct val="0"/>
        </a:spcAft>
        <a:buClr>
          <a:srgbClr val="000000"/>
        </a:buClr>
        <a:buSzPct val="100000"/>
        <a:buFont typeface="Times New Roman" pitchFamily="18" charset="0"/>
        <a:defRPr sz="2200">
          <a:solidFill>
            <a:srgbClr val="000000"/>
          </a:solidFill>
          <a:latin typeface="Lucida Sans" pitchFamily="32" charset="0"/>
          <a:ea typeface="Arial Unicode MS" pitchFamily="34" charset="-128"/>
          <a:cs typeface="Arial Unicode MS" charset="0"/>
        </a:defRPr>
      </a:lvl4pPr>
      <a:lvl5pPr algn="l" defTabSz="449263" rtl="0" eaLnBrk="0" fontAlgn="base" hangingPunct="0">
        <a:lnSpc>
          <a:spcPct val="98000"/>
        </a:lnSpc>
        <a:spcBef>
          <a:spcPct val="0"/>
        </a:spcBef>
        <a:spcAft>
          <a:spcPct val="0"/>
        </a:spcAft>
        <a:buClr>
          <a:srgbClr val="000000"/>
        </a:buClr>
        <a:buSzPct val="100000"/>
        <a:buFont typeface="Times New Roman" pitchFamily="18" charset="0"/>
        <a:defRPr sz="2200">
          <a:solidFill>
            <a:srgbClr val="000000"/>
          </a:solidFill>
          <a:latin typeface="Lucida Sans" pitchFamily="32" charset="0"/>
          <a:ea typeface="Arial Unicode MS" pitchFamily="34" charset="-128"/>
          <a:cs typeface="Arial Unicode MS" charset="0"/>
        </a:defRPr>
      </a:lvl5pPr>
      <a:lvl6pPr marL="2514600" indent="-228600" algn="l" defTabSz="449263" rtl="0" fontAlgn="base" hangingPunct="0">
        <a:lnSpc>
          <a:spcPct val="98000"/>
        </a:lnSpc>
        <a:spcBef>
          <a:spcPct val="0"/>
        </a:spcBef>
        <a:spcAft>
          <a:spcPct val="0"/>
        </a:spcAft>
        <a:buClr>
          <a:srgbClr val="000000"/>
        </a:buClr>
        <a:buSzPct val="100000"/>
        <a:buFont typeface="Times New Roman" pitchFamily="16" charset="0"/>
        <a:defRPr sz="2200">
          <a:solidFill>
            <a:srgbClr val="000000"/>
          </a:solidFill>
          <a:latin typeface="Lucida Sans" pitchFamily="32" charset="0"/>
          <a:cs typeface="Arial Unicode MS" charset="0"/>
        </a:defRPr>
      </a:lvl6pPr>
      <a:lvl7pPr marL="2971800" indent="-228600" algn="l" defTabSz="449263" rtl="0" fontAlgn="base" hangingPunct="0">
        <a:lnSpc>
          <a:spcPct val="98000"/>
        </a:lnSpc>
        <a:spcBef>
          <a:spcPct val="0"/>
        </a:spcBef>
        <a:spcAft>
          <a:spcPct val="0"/>
        </a:spcAft>
        <a:buClr>
          <a:srgbClr val="000000"/>
        </a:buClr>
        <a:buSzPct val="100000"/>
        <a:buFont typeface="Times New Roman" pitchFamily="16" charset="0"/>
        <a:defRPr sz="2200">
          <a:solidFill>
            <a:srgbClr val="000000"/>
          </a:solidFill>
          <a:latin typeface="Lucida Sans" pitchFamily="32" charset="0"/>
          <a:cs typeface="Arial Unicode MS" charset="0"/>
        </a:defRPr>
      </a:lvl7pPr>
      <a:lvl8pPr marL="3429000" indent="-228600" algn="l" defTabSz="449263" rtl="0" fontAlgn="base" hangingPunct="0">
        <a:lnSpc>
          <a:spcPct val="98000"/>
        </a:lnSpc>
        <a:spcBef>
          <a:spcPct val="0"/>
        </a:spcBef>
        <a:spcAft>
          <a:spcPct val="0"/>
        </a:spcAft>
        <a:buClr>
          <a:srgbClr val="000000"/>
        </a:buClr>
        <a:buSzPct val="100000"/>
        <a:buFont typeface="Times New Roman" pitchFamily="16" charset="0"/>
        <a:defRPr sz="2200">
          <a:solidFill>
            <a:srgbClr val="000000"/>
          </a:solidFill>
          <a:latin typeface="Lucida Sans" pitchFamily="32" charset="0"/>
          <a:cs typeface="Arial Unicode MS" charset="0"/>
        </a:defRPr>
      </a:lvl8pPr>
      <a:lvl9pPr marL="3886200" indent="-228600" algn="l" defTabSz="449263" rtl="0" fontAlgn="base" hangingPunct="0">
        <a:lnSpc>
          <a:spcPct val="98000"/>
        </a:lnSpc>
        <a:spcBef>
          <a:spcPct val="0"/>
        </a:spcBef>
        <a:spcAft>
          <a:spcPct val="0"/>
        </a:spcAft>
        <a:buClr>
          <a:srgbClr val="000000"/>
        </a:buClr>
        <a:buSzPct val="100000"/>
        <a:buFont typeface="Times New Roman" pitchFamily="16" charset="0"/>
        <a:defRPr sz="2200">
          <a:solidFill>
            <a:srgbClr val="000000"/>
          </a:solidFill>
          <a:latin typeface="Lucida Sans" pitchFamily="32" charset="0"/>
          <a:cs typeface="Arial Unicode MS" charset="0"/>
        </a:defRPr>
      </a:lvl9pPr>
    </p:titleStyle>
    <p:bodyStyle>
      <a:lvl1pPr marL="342900" indent="-342900" algn="l" defTabSz="449263" rtl="0" eaLnBrk="0" fontAlgn="base" hangingPunct="0">
        <a:spcBef>
          <a:spcPct val="0"/>
        </a:spcBef>
        <a:spcAft>
          <a:spcPts val="1425"/>
        </a:spcAft>
        <a:buClr>
          <a:srgbClr val="000000"/>
        </a:buClr>
        <a:buSzPct val="100000"/>
        <a:buFont typeface="Times New Roman" pitchFamily="18" charset="0"/>
        <a:defRPr sz="1400">
          <a:solidFill>
            <a:srgbClr val="000000"/>
          </a:solidFill>
          <a:latin typeface="+mn-lt"/>
          <a:ea typeface="Arial Unicode MS" pitchFamily="34" charset="-128"/>
          <a:cs typeface="+mn-cs"/>
        </a:defRPr>
      </a:lvl1pPr>
      <a:lvl2pPr marL="742950" indent="-285750" algn="l" defTabSz="449263" rtl="0" eaLnBrk="0" fontAlgn="base" hangingPunct="0">
        <a:lnSpc>
          <a:spcPct val="93000"/>
        </a:lnSpc>
        <a:spcBef>
          <a:spcPct val="0"/>
        </a:spcBef>
        <a:spcAft>
          <a:spcPts val="1138"/>
        </a:spcAft>
        <a:buClr>
          <a:srgbClr val="000000"/>
        </a:buClr>
        <a:buSzPct val="100000"/>
        <a:buFont typeface="Times New Roman" pitchFamily="18" charset="0"/>
        <a:defRPr sz="1400">
          <a:solidFill>
            <a:srgbClr val="000000"/>
          </a:solidFill>
          <a:latin typeface="+mn-lt"/>
          <a:ea typeface="Arial Unicode MS" pitchFamily="34" charset="-128"/>
          <a:cs typeface="+mn-cs"/>
        </a:defRPr>
      </a:lvl2pPr>
      <a:lvl3pPr marL="1143000" indent="-228600" algn="l" defTabSz="449263" rtl="0" eaLnBrk="0" fontAlgn="base" hangingPunct="0">
        <a:lnSpc>
          <a:spcPct val="93000"/>
        </a:lnSpc>
        <a:spcBef>
          <a:spcPct val="0"/>
        </a:spcBef>
        <a:spcAft>
          <a:spcPts val="850"/>
        </a:spcAft>
        <a:buClr>
          <a:srgbClr val="000000"/>
        </a:buClr>
        <a:buSzPct val="100000"/>
        <a:buFont typeface="Times New Roman" pitchFamily="18" charset="0"/>
        <a:defRPr sz="1400">
          <a:solidFill>
            <a:srgbClr val="000000"/>
          </a:solidFill>
          <a:latin typeface="Arial" charset="0"/>
          <a:ea typeface="Arial Unicode MS" pitchFamily="34" charset="-128"/>
          <a:cs typeface="+mn-cs"/>
        </a:defRPr>
      </a:lvl3pPr>
      <a:lvl4pPr marL="1600200" indent="-228600" algn="l" defTabSz="449263" rtl="0" eaLnBrk="0" fontAlgn="base" hangingPunct="0">
        <a:lnSpc>
          <a:spcPct val="93000"/>
        </a:lnSpc>
        <a:spcBef>
          <a:spcPct val="0"/>
        </a:spcBef>
        <a:spcAft>
          <a:spcPts val="575"/>
        </a:spcAft>
        <a:buClr>
          <a:srgbClr val="000000"/>
        </a:buClr>
        <a:buSzPct val="100000"/>
        <a:buFont typeface="Times New Roman" pitchFamily="18" charset="0"/>
        <a:defRPr sz="1400">
          <a:solidFill>
            <a:srgbClr val="000000"/>
          </a:solidFill>
          <a:latin typeface="+mn-lt"/>
          <a:ea typeface="Arial Unicode MS" pitchFamily="34" charset="-128"/>
          <a:cs typeface="+mn-cs"/>
        </a:defRPr>
      </a:lvl4pPr>
      <a:lvl5pPr marL="2057400" indent="-228600" algn="l" defTabSz="449263" rtl="0" eaLnBrk="0" fontAlgn="base" hangingPunct="0">
        <a:lnSpc>
          <a:spcPct val="93000"/>
        </a:lnSpc>
        <a:spcBef>
          <a:spcPct val="0"/>
        </a:spcBef>
        <a:spcAft>
          <a:spcPts val="288"/>
        </a:spcAft>
        <a:buClr>
          <a:srgbClr val="000000"/>
        </a:buClr>
        <a:buSzPct val="100000"/>
        <a:buFont typeface="Times New Roman" pitchFamily="18" charset="0"/>
        <a:defRPr sz="1400">
          <a:solidFill>
            <a:srgbClr val="000000"/>
          </a:solidFill>
          <a:latin typeface="+mn-lt"/>
          <a:ea typeface="Arial Unicode MS" pitchFamily="34" charset="-128"/>
          <a:cs typeface="+mn-cs"/>
        </a:defRPr>
      </a:lvl5pPr>
      <a:lvl6pPr marL="2514600" indent="-228600" algn="l" defTabSz="449263" rtl="0" fontAlgn="base" hangingPunct="0">
        <a:lnSpc>
          <a:spcPct val="93000"/>
        </a:lnSpc>
        <a:spcBef>
          <a:spcPct val="0"/>
        </a:spcBef>
        <a:spcAft>
          <a:spcPts val="288"/>
        </a:spcAft>
        <a:buClr>
          <a:srgbClr val="000000"/>
        </a:buClr>
        <a:buSzPct val="100000"/>
        <a:buFont typeface="Times New Roman" pitchFamily="16" charset="0"/>
        <a:defRPr sz="1400">
          <a:solidFill>
            <a:srgbClr val="000000"/>
          </a:solidFill>
          <a:latin typeface="+mn-lt"/>
          <a:cs typeface="+mn-cs"/>
        </a:defRPr>
      </a:lvl6pPr>
      <a:lvl7pPr marL="2971800" indent="-228600" algn="l" defTabSz="449263" rtl="0" fontAlgn="base" hangingPunct="0">
        <a:lnSpc>
          <a:spcPct val="93000"/>
        </a:lnSpc>
        <a:spcBef>
          <a:spcPct val="0"/>
        </a:spcBef>
        <a:spcAft>
          <a:spcPts val="288"/>
        </a:spcAft>
        <a:buClr>
          <a:srgbClr val="000000"/>
        </a:buClr>
        <a:buSzPct val="100000"/>
        <a:buFont typeface="Times New Roman" pitchFamily="16" charset="0"/>
        <a:defRPr sz="1400">
          <a:solidFill>
            <a:srgbClr val="000000"/>
          </a:solidFill>
          <a:latin typeface="+mn-lt"/>
          <a:cs typeface="+mn-cs"/>
        </a:defRPr>
      </a:lvl7pPr>
      <a:lvl8pPr marL="3429000" indent="-228600" algn="l" defTabSz="449263" rtl="0" fontAlgn="base" hangingPunct="0">
        <a:lnSpc>
          <a:spcPct val="93000"/>
        </a:lnSpc>
        <a:spcBef>
          <a:spcPct val="0"/>
        </a:spcBef>
        <a:spcAft>
          <a:spcPts val="288"/>
        </a:spcAft>
        <a:buClr>
          <a:srgbClr val="000000"/>
        </a:buClr>
        <a:buSzPct val="100000"/>
        <a:buFont typeface="Times New Roman" pitchFamily="16" charset="0"/>
        <a:defRPr sz="1400">
          <a:solidFill>
            <a:srgbClr val="000000"/>
          </a:solidFill>
          <a:latin typeface="+mn-lt"/>
          <a:cs typeface="+mn-cs"/>
        </a:defRPr>
      </a:lvl8pPr>
      <a:lvl9pPr marL="3886200" indent="-228600" algn="l" defTabSz="449263" rtl="0" fontAlgn="base" hangingPunct="0">
        <a:lnSpc>
          <a:spcPct val="93000"/>
        </a:lnSpc>
        <a:spcBef>
          <a:spcPct val="0"/>
        </a:spcBef>
        <a:spcAft>
          <a:spcPts val="288"/>
        </a:spcAft>
        <a:buClr>
          <a:srgbClr val="000000"/>
        </a:buClr>
        <a:buSzPct val="100000"/>
        <a:buFont typeface="Times New Roman" pitchFamily="16" charset="0"/>
        <a:defRPr sz="14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3" cstate="print"/>
          <a:srcRect/>
          <a:stretch>
            <a:fillRect/>
          </a:stretch>
        </p:blipFill>
        <p:spPr bwMode="auto">
          <a:xfrm>
            <a:off x="0" y="-107950"/>
            <a:ext cx="10058400" cy="7772400"/>
          </a:xfrm>
          <a:prstGeom prst="rect">
            <a:avLst/>
          </a:prstGeom>
          <a:noFill/>
          <a:ln w="9525">
            <a:noFill/>
            <a:round/>
            <a:headEnd/>
            <a:tailEnd/>
          </a:ln>
        </p:spPr>
      </p:pic>
      <p:sp>
        <p:nvSpPr>
          <p:cNvPr id="2051" name="Rectangle 2"/>
          <p:cNvSpPr>
            <a:spLocks noGrp="1" noChangeArrowheads="1"/>
          </p:cNvSpPr>
          <p:nvPr>
            <p:ph type="title"/>
          </p:nvPr>
        </p:nvSpPr>
        <p:spPr bwMode="auto">
          <a:xfrm>
            <a:off x="1439863" y="1439863"/>
            <a:ext cx="8120062" cy="468312"/>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2052" name="Rectangle 3"/>
          <p:cNvSpPr>
            <a:spLocks noGrp="1" noChangeArrowheads="1"/>
          </p:cNvSpPr>
          <p:nvPr>
            <p:ph type="body" idx="1"/>
          </p:nvPr>
        </p:nvSpPr>
        <p:spPr bwMode="auto">
          <a:xfrm>
            <a:off x="1439863" y="2376488"/>
            <a:ext cx="8120062" cy="4087812"/>
          </a:xfrm>
          <a:prstGeom prst="rect">
            <a:avLst/>
          </a:prstGeom>
          <a:noFill/>
          <a:ln w="9525">
            <a:noFill/>
            <a:round/>
            <a:headEnd/>
            <a:tailEnd/>
          </a:ln>
        </p:spPr>
        <p:txBody>
          <a:bodyPr vert="horz" wrap="square" lIns="0" tIns="468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2" name="Rectangle 4"/>
          <p:cNvSpPr>
            <a:spLocks noGrp="1" noChangeArrowheads="1"/>
          </p:cNvSpPr>
          <p:nvPr>
            <p:ph type="dt"/>
          </p:nvPr>
        </p:nvSpPr>
        <p:spPr bwMode="auto">
          <a:xfrm>
            <a:off x="4702175" y="6894513"/>
            <a:ext cx="2333625" cy="509587"/>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hangingPunct="0">
              <a:lnSpc>
                <a:spcPct val="93000"/>
              </a:lnSpc>
              <a:buClrTx/>
              <a:buSzPct val="100000"/>
              <a:buFontTx/>
              <a:buNone/>
              <a:tabLst>
                <a:tab pos="723900" algn="l"/>
                <a:tab pos="1447800" algn="l"/>
                <a:tab pos="2171700" algn="l"/>
              </a:tabLst>
              <a:defRPr sz="1400">
                <a:solidFill>
                  <a:srgbClr val="000000"/>
                </a:solidFill>
                <a:latin typeface="Times New Roman" pitchFamily="16" charset="0"/>
                <a:ea typeface="+mn-ea"/>
                <a:cs typeface="Arial Unicode MS" charset="0"/>
              </a:defRPr>
            </a:lvl1pPr>
          </a:lstStyle>
          <a:p>
            <a:pPr>
              <a:defRPr/>
            </a:pPr>
            <a:endParaRPr lang="en-CA"/>
          </a:p>
        </p:txBody>
      </p:sp>
      <p:sp>
        <p:nvSpPr>
          <p:cNvPr id="2053" name="Rectangle 5"/>
          <p:cNvSpPr>
            <a:spLocks noGrp="1" noChangeArrowheads="1"/>
          </p:cNvSpPr>
          <p:nvPr>
            <p:ph type="ftr"/>
          </p:nvPr>
        </p:nvSpPr>
        <p:spPr bwMode="auto">
          <a:xfrm>
            <a:off x="7227888" y="6894513"/>
            <a:ext cx="2332037" cy="506412"/>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ctr" hangingPunct="0">
              <a:lnSpc>
                <a:spcPct val="93000"/>
              </a:lnSpc>
              <a:buClrTx/>
              <a:buSzPct val="100000"/>
              <a:buFontTx/>
              <a:buNone/>
              <a:tabLst>
                <a:tab pos="723900" algn="l"/>
                <a:tab pos="1447800" algn="l"/>
                <a:tab pos="2171700" algn="l"/>
              </a:tabLst>
              <a:defRPr sz="1400">
                <a:solidFill>
                  <a:srgbClr val="000000"/>
                </a:solidFill>
                <a:latin typeface="Times New Roman" pitchFamily="16" charset="0"/>
                <a:ea typeface="+mn-ea"/>
                <a:cs typeface="Arial Unicode MS" charset="0"/>
              </a:defRPr>
            </a:lvl1pPr>
          </a:lstStyle>
          <a:p>
            <a:pPr>
              <a:defRPr/>
            </a:pPr>
            <a:endParaRPr lang="en-CA"/>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mj-lt"/>
          <a:ea typeface="Arial Unicode MS" pitchFamily="34" charset="-128"/>
          <a:cs typeface="+mj-cs"/>
        </a:defRPr>
      </a:lvl1pPr>
      <a:lvl2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Lucida Sans" pitchFamily="32" charset="0"/>
          <a:ea typeface="Arial Unicode MS" pitchFamily="34" charset="-128"/>
          <a:cs typeface="Arial Unicode MS" charset="0"/>
        </a:defRPr>
      </a:lvl2pPr>
      <a:lvl3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Lucida Sans" pitchFamily="32" charset="0"/>
          <a:ea typeface="Arial Unicode MS" pitchFamily="34" charset="-128"/>
          <a:cs typeface="Arial Unicode MS" charset="0"/>
        </a:defRPr>
      </a:lvl3pPr>
      <a:lvl4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Lucida Sans" pitchFamily="32" charset="0"/>
          <a:ea typeface="Arial Unicode MS" pitchFamily="34" charset="-128"/>
          <a:cs typeface="Arial Unicode MS" charset="0"/>
        </a:defRPr>
      </a:lvl4pPr>
      <a:lvl5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Lucida Sans" pitchFamily="32" charset="0"/>
          <a:ea typeface="Arial Unicode MS" pitchFamily="34" charset="-128"/>
          <a:cs typeface="Arial Unicode MS" charset="0"/>
        </a:defRPr>
      </a:lvl5pPr>
      <a:lvl6pPr marL="2514600" indent="-228600" algn="l" defTabSz="449263" rtl="0" fontAlgn="base" hangingPunct="0">
        <a:lnSpc>
          <a:spcPct val="98000"/>
        </a:lnSpc>
        <a:spcBef>
          <a:spcPct val="0"/>
        </a:spcBef>
        <a:spcAft>
          <a:spcPct val="0"/>
        </a:spcAft>
        <a:buClr>
          <a:srgbClr val="000000"/>
        </a:buClr>
        <a:buSzPct val="100000"/>
        <a:buFont typeface="Times New Roman" pitchFamily="16" charset="0"/>
        <a:defRPr sz="2400">
          <a:solidFill>
            <a:srgbClr val="000000"/>
          </a:solidFill>
          <a:latin typeface="Lucida Sans" pitchFamily="32" charset="0"/>
          <a:cs typeface="Arial Unicode MS" charset="0"/>
        </a:defRPr>
      </a:lvl6pPr>
      <a:lvl7pPr marL="2971800" indent="-228600" algn="l" defTabSz="449263" rtl="0" fontAlgn="base" hangingPunct="0">
        <a:lnSpc>
          <a:spcPct val="98000"/>
        </a:lnSpc>
        <a:spcBef>
          <a:spcPct val="0"/>
        </a:spcBef>
        <a:spcAft>
          <a:spcPct val="0"/>
        </a:spcAft>
        <a:buClr>
          <a:srgbClr val="000000"/>
        </a:buClr>
        <a:buSzPct val="100000"/>
        <a:buFont typeface="Times New Roman" pitchFamily="16" charset="0"/>
        <a:defRPr sz="2400">
          <a:solidFill>
            <a:srgbClr val="000000"/>
          </a:solidFill>
          <a:latin typeface="Lucida Sans" pitchFamily="32" charset="0"/>
          <a:cs typeface="Arial Unicode MS" charset="0"/>
        </a:defRPr>
      </a:lvl7pPr>
      <a:lvl8pPr marL="3429000" indent="-228600" algn="l" defTabSz="449263" rtl="0" fontAlgn="base" hangingPunct="0">
        <a:lnSpc>
          <a:spcPct val="98000"/>
        </a:lnSpc>
        <a:spcBef>
          <a:spcPct val="0"/>
        </a:spcBef>
        <a:spcAft>
          <a:spcPct val="0"/>
        </a:spcAft>
        <a:buClr>
          <a:srgbClr val="000000"/>
        </a:buClr>
        <a:buSzPct val="100000"/>
        <a:buFont typeface="Times New Roman" pitchFamily="16" charset="0"/>
        <a:defRPr sz="2400">
          <a:solidFill>
            <a:srgbClr val="000000"/>
          </a:solidFill>
          <a:latin typeface="Lucida Sans" pitchFamily="32" charset="0"/>
          <a:cs typeface="Arial Unicode MS" charset="0"/>
        </a:defRPr>
      </a:lvl8pPr>
      <a:lvl9pPr marL="3886200" indent="-228600" algn="l" defTabSz="449263" rtl="0" fontAlgn="base" hangingPunct="0">
        <a:lnSpc>
          <a:spcPct val="98000"/>
        </a:lnSpc>
        <a:spcBef>
          <a:spcPct val="0"/>
        </a:spcBef>
        <a:spcAft>
          <a:spcPct val="0"/>
        </a:spcAft>
        <a:buClr>
          <a:srgbClr val="000000"/>
        </a:buClr>
        <a:buSzPct val="100000"/>
        <a:buFont typeface="Times New Roman" pitchFamily="16" charset="0"/>
        <a:defRPr sz="2400">
          <a:solidFill>
            <a:srgbClr val="000000"/>
          </a:solidFill>
          <a:latin typeface="Lucida Sans" pitchFamily="32" charset="0"/>
          <a:cs typeface="Arial Unicode MS" charset="0"/>
        </a:defRPr>
      </a:lvl9pPr>
    </p:titleStyle>
    <p:bodyStyle>
      <a:lvl1pPr marL="342900" indent="-342900" algn="l" defTabSz="449263" rtl="0" eaLnBrk="0" fontAlgn="base" hangingPunct="0">
        <a:lnSpc>
          <a:spcPct val="98000"/>
        </a:lnSpc>
        <a:spcBef>
          <a:spcPct val="0"/>
        </a:spcBef>
        <a:spcAft>
          <a:spcPts val="1425"/>
        </a:spcAft>
        <a:buClr>
          <a:srgbClr val="000000"/>
        </a:buClr>
        <a:buSzPct val="100000"/>
        <a:buFont typeface="Times New Roman" pitchFamily="18" charset="0"/>
        <a:defRPr>
          <a:solidFill>
            <a:srgbClr val="000000"/>
          </a:solidFill>
          <a:latin typeface="+mn-lt"/>
          <a:ea typeface="Arial Unicode MS" pitchFamily="34" charset="-128"/>
          <a:cs typeface="+mn-cs"/>
        </a:defRPr>
      </a:lvl1pPr>
      <a:lvl2pPr marL="742950" indent="-285750" algn="l" defTabSz="449263" rtl="0" eaLnBrk="0" fontAlgn="base" hangingPunct="0">
        <a:lnSpc>
          <a:spcPct val="98000"/>
        </a:lnSpc>
        <a:spcBef>
          <a:spcPct val="0"/>
        </a:spcBef>
        <a:spcAft>
          <a:spcPts val="1138"/>
        </a:spcAft>
        <a:buClr>
          <a:srgbClr val="000000"/>
        </a:buClr>
        <a:buSzPct val="100000"/>
        <a:buFont typeface="Times New Roman" pitchFamily="18" charset="0"/>
        <a:defRPr sz="1600">
          <a:solidFill>
            <a:srgbClr val="000000"/>
          </a:solidFill>
          <a:latin typeface="+mn-lt"/>
          <a:ea typeface="Arial Unicode MS" pitchFamily="34" charset="-128"/>
          <a:cs typeface="+mn-cs"/>
        </a:defRPr>
      </a:lvl2pPr>
      <a:lvl3pPr marL="1143000" indent="-228600" algn="l" defTabSz="449263" rtl="0" eaLnBrk="0" fontAlgn="base" hangingPunct="0">
        <a:lnSpc>
          <a:spcPct val="98000"/>
        </a:lnSpc>
        <a:spcBef>
          <a:spcPct val="0"/>
        </a:spcBef>
        <a:spcAft>
          <a:spcPts val="850"/>
        </a:spcAft>
        <a:buClr>
          <a:srgbClr val="000000"/>
        </a:buClr>
        <a:buSzPct val="100000"/>
        <a:buFont typeface="Times New Roman" pitchFamily="18" charset="0"/>
        <a:defRPr sz="1600">
          <a:solidFill>
            <a:srgbClr val="000000"/>
          </a:solidFill>
          <a:latin typeface="+mn-lt"/>
          <a:ea typeface="Arial Unicode MS" pitchFamily="34" charset="-128"/>
          <a:cs typeface="+mn-cs"/>
        </a:defRPr>
      </a:lvl3pPr>
      <a:lvl4pPr marL="1600200" indent="-228600" algn="l" defTabSz="449263" rtl="0" eaLnBrk="0" fontAlgn="base" hangingPunct="0">
        <a:lnSpc>
          <a:spcPct val="98000"/>
        </a:lnSpc>
        <a:spcBef>
          <a:spcPct val="0"/>
        </a:spcBef>
        <a:spcAft>
          <a:spcPts val="575"/>
        </a:spcAft>
        <a:buClr>
          <a:srgbClr val="000000"/>
        </a:buClr>
        <a:buSzPct val="100000"/>
        <a:buFont typeface="Times New Roman" pitchFamily="18" charset="0"/>
        <a:defRPr sz="1600">
          <a:solidFill>
            <a:srgbClr val="000000"/>
          </a:solidFill>
          <a:latin typeface="+mn-lt"/>
          <a:ea typeface="Arial Unicode MS" pitchFamily="34" charset="-128"/>
          <a:cs typeface="+mn-cs"/>
        </a:defRPr>
      </a:lvl4pPr>
      <a:lvl5pPr marL="2057400" indent="-228600" algn="l" defTabSz="449263" rtl="0" eaLnBrk="0" fontAlgn="base" hangingPunct="0">
        <a:lnSpc>
          <a:spcPct val="98000"/>
        </a:lnSpc>
        <a:spcBef>
          <a:spcPct val="0"/>
        </a:spcBef>
        <a:spcAft>
          <a:spcPts val="288"/>
        </a:spcAft>
        <a:buClr>
          <a:srgbClr val="000000"/>
        </a:buClr>
        <a:buSzPct val="100000"/>
        <a:buFont typeface="Times New Roman" pitchFamily="18" charset="0"/>
        <a:defRPr sz="1600">
          <a:solidFill>
            <a:srgbClr val="000000"/>
          </a:solidFill>
          <a:latin typeface="+mn-lt"/>
          <a:ea typeface="Arial Unicode MS" pitchFamily="34" charset="-128"/>
          <a:cs typeface="+mn-cs"/>
        </a:defRPr>
      </a:lvl5pPr>
      <a:lvl6pPr marL="2514600" indent="-228600" algn="l" defTabSz="449263" rtl="0" fontAlgn="base" hangingPunct="0">
        <a:lnSpc>
          <a:spcPct val="98000"/>
        </a:lnSpc>
        <a:spcBef>
          <a:spcPct val="0"/>
        </a:spcBef>
        <a:spcAft>
          <a:spcPts val="288"/>
        </a:spcAft>
        <a:buClr>
          <a:srgbClr val="000000"/>
        </a:buClr>
        <a:buSzPct val="100000"/>
        <a:buFont typeface="Times New Roman" pitchFamily="16" charset="0"/>
        <a:defRPr sz="1600">
          <a:solidFill>
            <a:srgbClr val="000000"/>
          </a:solidFill>
          <a:latin typeface="+mn-lt"/>
          <a:cs typeface="+mn-cs"/>
        </a:defRPr>
      </a:lvl6pPr>
      <a:lvl7pPr marL="2971800" indent="-228600" algn="l" defTabSz="449263" rtl="0" fontAlgn="base" hangingPunct="0">
        <a:lnSpc>
          <a:spcPct val="98000"/>
        </a:lnSpc>
        <a:spcBef>
          <a:spcPct val="0"/>
        </a:spcBef>
        <a:spcAft>
          <a:spcPts val="288"/>
        </a:spcAft>
        <a:buClr>
          <a:srgbClr val="000000"/>
        </a:buClr>
        <a:buSzPct val="100000"/>
        <a:buFont typeface="Times New Roman" pitchFamily="16" charset="0"/>
        <a:defRPr sz="1600">
          <a:solidFill>
            <a:srgbClr val="000000"/>
          </a:solidFill>
          <a:latin typeface="+mn-lt"/>
          <a:cs typeface="+mn-cs"/>
        </a:defRPr>
      </a:lvl7pPr>
      <a:lvl8pPr marL="3429000" indent="-228600" algn="l" defTabSz="449263" rtl="0" fontAlgn="base" hangingPunct="0">
        <a:lnSpc>
          <a:spcPct val="98000"/>
        </a:lnSpc>
        <a:spcBef>
          <a:spcPct val="0"/>
        </a:spcBef>
        <a:spcAft>
          <a:spcPts val="288"/>
        </a:spcAft>
        <a:buClr>
          <a:srgbClr val="000000"/>
        </a:buClr>
        <a:buSzPct val="100000"/>
        <a:buFont typeface="Times New Roman" pitchFamily="16" charset="0"/>
        <a:defRPr sz="1600">
          <a:solidFill>
            <a:srgbClr val="000000"/>
          </a:solidFill>
          <a:latin typeface="+mn-lt"/>
          <a:cs typeface="+mn-cs"/>
        </a:defRPr>
      </a:lvl8pPr>
      <a:lvl9pPr marL="3886200" indent="-228600" algn="l" defTabSz="449263" rtl="0" fontAlgn="base" hangingPunct="0">
        <a:lnSpc>
          <a:spcPct val="98000"/>
        </a:lnSpc>
        <a:spcBef>
          <a:spcPct val="0"/>
        </a:spcBef>
        <a:spcAft>
          <a:spcPts val="288"/>
        </a:spcAft>
        <a:buClr>
          <a:srgbClr val="000000"/>
        </a:buClr>
        <a:buSzPct val="100000"/>
        <a:buFont typeface="Times New Roman" pitchFamily="16" charset="0"/>
        <a:defRPr sz="16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13" cstate="print"/>
          <a:srcRect/>
          <a:stretch>
            <a:fillRect/>
          </a:stretch>
        </p:blipFill>
        <p:spPr bwMode="auto">
          <a:xfrm>
            <a:off x="0" y="-107950"/>
            <a:ext cx="10058400" cy="7772400"/>
          </a:xfrm>
          <a:prstGeom prst="rect">
            <a:avLst/>
          </a:prstGeom>
          <a:noFill/>
          <a:ln w="9525">
            <a:noFill/>
            <a:round/>
            <a:headEnd/>
            <a:tailEnd/>
          </a:ln>
        </p:spPr>
      </p:pic>
      <p:sp>
        <p:nvSpPr>
          <p:cNvPr id="3075" name="Rectangle 2"/>
          <p:cNvSpPr>
            <a:spLocks noGrp="1" noChangeArrowheads="1"/>
          </p:cNvSpPr>
          <p:nvPr>
            <p:ph type="title"/>
          </p:nvPr>
        </p:nvSpPr>
        <p:spPr bwMode="auto">
          <a:xfrm>
            <a:off x="1439863" y="1439863"/>
            <a:ext cx="8120062" cy="46990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3076" name="Rectangle 3"/>
          <p:cNvSpPr>
            <a:spLocks noGrp="1" noChangeArrowheads="1"/>
          </p:cNvSpPr>
          <p:nvPr>
            <p:ph type="body" idx="1"/>
          </p:nvPr>
        </p:nvSpPr>
        <p:spPr bwMode="auto">
          <a:xfrm>
            <a:off x="1439863" y="2376488"/>
            <a:ext cx="8126412" cy="4094162"/>
          </a:xfrm>
          <a:prstGeom prst="rect">
            <a:avLst/>
          </a:prstGeom>
          <a:noFill/>
          <a:ln w="9525">
            <a:noFill/>
            <a:round/>
            <a:headEnd/>
            <a:tailEnd/>
          </a:ln>
        </p:spPr>
        <p:txBody>
          <a:bodyPr vert="horz" wrap="square" lIns="0" tIns="468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mj-lt"/>
          <a:ea typeface="Arial Unicode MS" pitchFamily="34" charset="-128"/>
          <a:cs typeface="+mj-cs"/>
        </a:defRPr>
      </a:lvl1pPr>
      <a:lvl2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Lucida Sans" pitchFamily="32" charset="0"/>
          <a:ea typeface="Arial Unicode MS" pitchFamily="34" charset="-128"/>
          <a:cs typeface="Arial Unicode MS" charset="0"/>
        </a:defRPr>
      </a:lvl2pPr>
      <a:lvl3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Lucida Sans" pitchFamily="32" charset="0"/>
          <a:ea typeface="Arial Unicode MS" pitchFamily="34" charset="-128"/>
          <a:cs typeface="Arial Unicode MS" charset="0"/>
        </a:defRPr>
      </a:lvl3pPr>
      <a:lvl4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Lucida Sans" pitchFamily="32" charset="0"/>
          <a:ea typeface="Arial Unicode MS" pitchFamily="34" charset="-128"/>
          <a:cs typeface="Arial Unicode MS" charset="0"/>
        </a:defRPr>
      </a:lvl4pPr>
      <a:lvl5pPr algn="l" defTabSz="449263" rtl="0" eaLnBrk="0" fontAlgn="base" hangingPunct="0">
        <a:lnSpc>
          <a:spcPct val="98000"/>
        </a:lnSpc>
        <a:spcBef>
          <a:spcPct val="0"/>
        </a:spcBef>
        <a:spcAft>
          <a:spcPct val="0"/>
        </a:spcAft>
        <a:buClr>
          <a:srgbClr val="000000"/>
        </a:buClr>
        <a:buSzPct val="100000"/>
        <a:buFont typeface="Times New Roman" pitchFamily="18" charset="0"/>
        <a:defRPr sz="2400">
          <a:solidFill>
            <a:srgbClr val="000000"/>
          </a:solidFill>
          <a:latin typeface="Lucida Sans" pitchFamily="32" charset="0"/>
          <a:ea typeface="Arial Unicode MS" pitchFamily="34" charset="-128"/>
          <a:cs typeface="Arial Unicode MS" charset="0"/>
        </a:defRPr>
      </a:lvl5pPr>
      <a:lvl6pPr marL="2514600" indent="-228600" algn="l" defTabSz="449263" rtl="0" fontAlgn="base" hangingPunct="0">
        <a:lnSpc>
          <a:spcPct val="98000"/>
        </a:lnSpc>
        <a:spcBef>
          <a:spcPct val="0"/>
        </a:spcBef>
        <a:spcAft>
          <a:spcPct val="0"/>
        </a:spcAft>
        <a:buClr>
          <a:srgbClr val="000000"/>
        </a:buClr>
        <a:buSzPct val="100000"/>
        <a:buFont typeface="Times New Roman" pitchFamily="16" charset="0"/>
        <a:defRPr sz="2400">
          <a:solidFill>
            <a:srgbClr val="000000"/>
          </a:solidFill>
          <a:latin typeface="Lucida Sans" pitchFamily="32" charset="0"/>
          <a:cs typeface="Arial Unicode MS" charset="0"/>
        </a:defRPr>
      </a:lvl6pPr>
      <a:lvl7pPr marL="2971800" indent="-228600" algn="l" defTabSz="449263" rtl="0" fontAlgn="base" hangingPunct="0">
        <a:lnSpc>
          <a:spcPct val="98000"/>
        </a:lnSpc>
        <a:spcBef>
          <a:spcPct val="0"/>
        </a:spcBef>
        <a:spcAft>
          <a:spcPct val="0"/>
        </a:spcAft>
        <a:buClr>
          <a:srgbClr val="000000"/>
        </a:buClr>
        <a:buSzPct val="100000"/>
        <a:buFont typeface="Times New Roman" pitchFamily="16" charset="0"/>
        <a:defRPr sz="2400">
          <a:solidFill>
            <a:srgbClr val="000000"/>
          </a:solidFill>
          <a:latin typeface="Lucida Sans" pitchFamily="32" charset="0"/>
          <a:cs typeface="Arial Unicode MS" charset="0"/>
        </a:defRPr>
      </a:lvl7pPr>
      <a:lvl8pPr marL="3429000" indent="-228600" algn="l" defTabSz="449263" rtl="0" fontAlgn="base" hangingPunct="0">
        <a:lnSpc>
          <a:spcPct val="98000"/>
        </a:lnSpc>
        <a:spcBef>
          <a:spcPct val="0"/>
        </a:spcBef>
        <a:spcAft>
          <a:spcPct val="0"/>
        </a:spcAft>
        <a:buClr>
          <a:srgbClr val="000000"/>
        </a:buClr>
        <a:buSzPct val="100000"/>
        <a:buFont typeface="Times New Roman" pitchFamily="16" charset="0"/>
        <a:defRPr sz="2400">
          <a:solidFill>
            <a:srgbClr val="000000"/>
          </a:solidFill>
          <a:latin typeface="Lucida Sans" pitchFamily="32" charset="0"/>
          <a:cs typeface="Arial Unicode MS" charset="0"/>
        </a:defRPr>
      </a:lvl8pPr>
      <a:lvl9pPr marL="3886200" indent="-228600" algn="l" defTabSz="449263" rtl="0" fontAlgn="base" hangingPunct="0">
        <a:lnSpc>
          <a:spcPct val="98000"/>
        </a:lnSpc>
        <a:spcBef>
          <a:spcPct val="0"/>
        </a:spcBef>
        <a:spcAft>
          <a:spcPct val="0"/>
        </a:spcAft>
        <a:buClr>
          <a:srgbClr val="000000"/>
        </a:buClr>
        <a:buSzPct val="100000"/>
        <a:buFont typeface="Times New Roman" pitchFamily="16" charset="0"/>
        <a:defRPr sz="2400">
          <a:solidFill>
            <a:srgbClr val="000000"/>
          </a:solidFill>
          <a:latin typeface="Lucida Sans" pitchFamily="32" charset="0"/>
          <a:cs typeface="Arial Unicode MS" charset="0"/>
        </a:defRPr>
      </a:lvl9pPr>
    </p:titleStyle>
    <p:bodyStyle>
      <a:lvl1pPr marL="342900" indent="-342900" algn="l" defTabSz="449263" rtl="0" eaLnBrk="0" fontAlgn="base" hangingPunct="0">
        <a:lnSpc>
          <a:spcPct val="98000"/>
        </a:lnSpc>
        <a:spcBef>
          <a:spcPct val="0"/>
        </a:spcBef>
        <a:spcAft>
          <a:spcPct val="0"/>
        </a:spcAft>
        <a:buClr>
          <a:srgbClr val="000000"/>
        </a:buClr>
        <a:buSzPct val="100000"/>
        <a:buFont typeface="Times New Roman" pitchFamily="18" charset="0"/>
        <a:defRPr>
          <a:solidFill>
            <a:srgbClr val="000000"/>
          </a:solidFill>
          <a:latin typeface="+mn-lt"/>
          <a:ea typeface="Arial Unicode MS" pitchFamily="34" charset="-128"/>
          <a:cs typeface="+mn-cs"/>
        </a:defRPr>
      </a:lvl1pPr>
      <a:lvl2pPr marL="742950" indent="-285750" algn="l" defTabSz="449263" rtl="0" eaLnBrk="0" fontAlgn="base" hangingPunct="0">
        <a:lnSpc>
          <a:spcPct val="98000"/>
        </a:lnSpc>
        <a:spcBef>
          <a:spcPct val="0"/>
        </a:spcBef>
        <a:spcAft>
          <a:spcPct val="0"/>
        </a:spcAft>
        <a:buClr>
          <a:srgbClr val="000000"/>
        </a:buClr>
        <a:buSzPct val="100000"/>
        <a:buFont typeface="Times New Roman" pitchFamily="18" charset="0"/>
        <a:defRPr sz="1600">
          <a:solidFill>
            <a:srgbClr val="000000"/>
          </a:solidFill>
          <a:latin typeface="+mn-lt"/>
          <a:ea typeface="Arial Unicode MS" pitchFamily="34" charset="-128"/>
          <a:cs typeface="+mn-cs"/>
        </a:defRPr>
      </a:lvl2pPr>
      <a:lvl3pPr marL="1143000" indent="-228600" algn="l" defTabSz="449263" rtl="0" eaLnBrk="0" fontAlgn="base" hangingPunct="0">
        <a:lnSpc>
          <a:spcPct val="98000"/>
        </a:lnSpc>
        <a:spcBef>
          <a:spcPct val="0"/>
        </a:spcBef>
        <a:spcAft>
          <a:spcPct val="0"/>
        </a:spcAft>
        <a:buClr>
          <a:srgbClr val="000000"/>
        </a:buClr>
        <a:buSzPct val="100000"/>
        <a:buFont typeface="Times New Roman" pitchFamily="18" charset="0"/>
        <a:defRPr sz="1600">
          <a:solidFill>
            <a:srgbClr val="000000"/>
          </a:solidFill>
          <a:latin typeface="+mn-lt"/>
          <a:ea typeface="Arial Unicode MS" pitchFamily="34" charset="-128"/>
          <a:cs typeface="+mn-cs"/>
        </a:defRPr>
      </a:lvl3pPr>
      <a:lvl4pPr marL="1600200" indent="-228600" algn="l" defTabSz="449263" rtl="0" eaLnBrk="0" fontAlgn="base" hangingPunct="0">
        <a:lnSpc>
          <a:spcPct val="98000"/>
        </a:lnSpc>
        <a:spcBef>
          <a:spcPct val="0"/>
        </a:spcBef>
        <a:spcAft>
          <a:spcPct val="0"/>
        </a:spcAft>
        <a:buClr>
          <a:srgbClr val="000000"/>
        </a:buClr>
        <a:buSzPct val="100000"/>
        <a:buFont typeface="Times New Roman" pitchFamily="18" charset="0"/>
        <a:defRPr sz="1600">
          <a:solidFill>
            <a:srgbClr val="000000"/>
          </a:solidFill>
          <a:latin typeface="+mn-lt"/>
          <a:ea typeface="Arial Unicode MS" pitchFamily="34" charset="-128"/>
          <a:cs typeface="+mn-cs"/>
        </a:defRPr>
      </a:lvl4pPr>
      <a:lvl5pPr marL="2057400" indent="-228600" algn="l" defTabSz="449263" rtl="0" eaLnBrk="0" fontAlgn="base" hangingPunct="0">
        <a:lnSpc>
          <a:spcPct val="98000"/>
        </a:lnSpc>
        <a:spcBef>
          <a:spcPct val="0"/>
        </a:spcBef>
        <a:spcAft>
          <a:spcPct val="0"/>
        </a:spcAft>
        <a:buClr>
          <a:srgbClr val="000000"/>
        </a:buClr>
        <a:buSzPct val="100000"/>
        <a:buFont typeface="Times New Roman" pitchFamily="18" charset="0"/>
        <a:defRPr sz="1600">
          <a:solidFill>
            <a:srgbClr val="000000"/>
          </a:solidFill>
          <a:latin typeface="+mn-lt"/>
          <a:ea typeface="Arial Unicode MS" pitchFamily="34" charset="-128"/>
          <a:cs typeface="+mn-cs"/>
        </a:defRPr>
      </a:lvl5pPr>
      <a:lvl6pPr marL="2514600" indent="-228600" algn="l" defTabSz="449263" rtl="0" fontAlgn="base" hangingPunct="0">
        <a:lnSpc>
          <a:spcPct val="98000"/>
        </a:lnSpc>
        <a:spcBef>
          <a:spcPct val="0"/>
        </a:spcBef>
        <a:spcAft>
          <a:spcPct val="0"/>
        </a:spcAft>
        <a:buClr>
          <a:srgbClr val="000000"/>
        </a:buClr>
        <a:buSzPct val="100000"/>
        <a:buFont typeface="Times New Roman" pitchFamily="16" charset="0"/>
        <a:defRPr sz="1600">
          <a:solidFill>
            <a:srgbClr val="000000"/>
          </a:solidFill>
          <a:latin typeface="+mn-lt"/>
          <a:cs typeface="+mn-cs"/>
        </a:defRPr>
      </a:lvl6pPr>
      <a:lvl7pPr marL="2971800" indent="-228600" algn="l" defTabSz="449263" rtl="0" fontAlgn="base" hangingPunct="0">
        <a:lnSpc>
          <a:spcPct val="98000"/>
        </a:lnSpc>
        <a:spcBef>
          <a:spcPct val="0"/>
        </a:spcBef>
        <a:spcAft>
          <a:spcPct val="0"/>
        </a:spcAft>
        <a:buClr>
          <a:srgbClr val="000000"/>
        </a:buClr>
        <a:buSzPct val="100000"/>
        <a:buFont typeface="Times New Roman" pitchFamily="16" charset="0"/>
        <a:defRPr sz="1600">
          <a:solidFill>
            <a:srgbClr val="000000"/>
          </a:solidFill>
          <a:latin typeface="+mn-lt"/>
          <a:cs typeface="+mn-cs"/>
        </a:defRPr>
      </a:lvl7pPr>
      <a:lvl8pPr marL="3429000" indent="-228600" algn="l" defTabSz="449263" rtl="0" fontAlgn="base" hangingPunct="0">
        <a:lnSpc>
          <a:spcPct val="98000"/>
        </a:lnSpc>
        <a:spcBef>
          <a:spcPct val="0"/>
        </a:spcBef>
        <a:spcAft>
          <a:spcPct val="0"/>
        </a:spcAft>
        <a:buClr>
          <a:srgbClr val="000000"/>
        </a:buClr>
        <a:buSzPct val="100000"/>
        <a:buFont typeface="Times New Roman" pitchFamily="16" charset="0"/>
        <a:defRPr sz="1600">
          <a:solidFill>
            <a:srgbClr val="000000"/>
          </a:solidFill>
          <a:latin typeface="+mn-lt"/>
          <a:cs typeface="+mn-cs"/>
        </a:defRPr>
      </a:lvl8pPr>
      <a:lvl9pPr marL="3886200" indent="-228600" algn="l" defTabSz="449263" rtl="0" fontAlgn="base" hangingPunct="0">
        <a:lnSpc>
          <a:spcPct val="98000"/>
        </a:lnSpc>
        <a:spcBef>
          <a:spcPct val="0"/>
        </a:spcBef>
        <a:spcAft>
          <a:spcPct val="0"/>
        </a:spcAft>
        <a:buClr>
          <a:srgbClr val="000000"/>
        </a:buClr>
        <a:buSzPct val="100000"/>
        <a:buFont typeface="Times New Roman" pitchFamily="16" charset="0"/>
        <a:defRPr sz="16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hyperlink" Target="mailto:ckchb@nshealth.ca" TargetMode="External"/><Relationship Id="rId4" Type="http://schemas.openxmlformats.org/officeDocument/2006/relationships/hyperlink" Target="mailto:wkchb@nshealth.ca" TargetMode="External"/><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title" idx="4294967295"/>
          </p:nvPr>
        </p:nvSpPr>
        <p:spPr>
          <a:xfrm>
            <a:off x="3059113" y="4389437"/>
            <a:ext cx="6705600" cy="712787"/>
          </a:xfrm>
        </p:spPr>
        <p:txBody>
          <a:bodyPr/>
          <a:lstStyle/>
          <a:p>
            <a:pPr eaLnBrk="1"/>
            <a:r>
              <a:rPr lang="en-US" dirty="0" smtClean="0"/>
              <a:t>Community Health Boards &amp; Food Security </a:t>
            </a:r>
          </a:p>
        </p:txBody>
      </p:sp>
      <p:sp>
        <p:nvSpPr>
          <p:cNvPr id="4099" name="Rectangle 2"/>
          <p:cNvSpPr>
            <a:spLocks noGrp="1" noChangeArrowheads="1"/>
          </p:cNvSpPr>
          <p:nvPr>
            <p:ph type="body" idx="4294967295"/>
          </p:nvPr>
        </p:nvSpPr>
        <p:spPr>
          <a:xfrm>
            <a:off x="3059113" y="4999037"/>
            <a:ext cx="6629400" cy="2216150"/>
          </a:xfrm>
        </p:spPr>
        <p:txBody>
          <a:bodyPr/>
          <a:lstStyle/>
          <a:p>
            <a:pPr eaLnBrk="1"/>
            <a:r>
              <a:rPr lang="en-US" dirty="0" smtClean="0"/>
              <a:t>Food Summit, 2016</a:t>
            </a:r>
          </a:p>
          <a:p>
            <a:pPr eaLnBrk="1"/>
            <a:endParaRPr lang="en-US" dirty="0" smtClean="0"/>
          </a:p>
          <a:p>
            <a:pPr eaLnBrk="1"/>
            <a:r>
              <a:rPr lang="en-US" dirty="0" smtClean="0"/>
              <a:t>John Burka, Chair, Central Kings Community Health Board</a:t>
            </a:r>
          </a:p>
          <a:p>
            <a:pPr eaLnBrk="1"/>
            <a:r>
              <a:rPr lang="en-US" dirty="0" smtClean="0"/>
              <a:t>Johanna Kwakernaak, Chair, Western Kings Community Health Board</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title" idx="4294967295"/>
          </p:nvPr>
        </p:nvSpPr>
        <p:spPr>
          <a:xfrm>
            <a:off x="1154111" y="960438"/>
            <a:ext cx="8408989" cy="609600"/>
          </a:xfrm>
        </p:spPr>
        <p:txBody>
          <a:bodyPr/>
          <a:lstStyle/>
          <a:p>
            <a:pPr eaLnBrk="1"/>
            <a:r>
              <a:rPr lang="en-US" dirty="0" smtClean="0"/>
              <a:t>What is a Community Health Board?</a:t>
            </a:r>
          </a:p>
        </p:txBody>
      </p:sp>
      <p:sp>
        <p:nvSpPr>
          <p:cNvPr id="5123" name="Rectangle 2"/>
          <p:cNvSpPr>
            <a:spLocks noGrp="1" noChangeArrowheads="1"/>
          </p:cNvSpPr>
          <p:nvPr>
            <p:ph type="body" idx="4294967295"/>
          </p:nvPr>
        </p:nvSpPr>
        <p:spPr>
          <a:xfrm>
            <a:off x="1001713" y="1646237"/>
            <a:ext cx="8561388" cy="5029200"/>
          </a:xfrm>
        </p:spPr>
        <p:txBody>
          <a:bodyPr/>
          <a:lstStyle/>
          <a:p>
            <a:pPr eaLnBrk="1">
              <a:buFont typeface="Wingdings" pitchFamily="2" charset="2"/>
              <a:buChar char="§"/>
            </a:pPr>
            <a:endParaRPr lang="en-US" dirty="0" smtClean="0"/>
          </a:p>
          <a:p>
            <a:pPr eaLnBrk="1">
              <a:buFont typeface="Wingdings" pitchFamily="2" charset="2"/>
              <a:buChar char="§"/>
            </a:pPr>
            <a:endParaRPr lang="en-US" dirty="0" smtClean="0"/>
          </a:p>
          <a:p>
            <a:pPr eaLnBrk="1">
              <a:buFont typeface="Wingdings" pitchFamily="2" charset="2"/>
              <a:buChar char="§"/>
            </a:pPr>
            <a:endParaRPr lang="en-US" dirty="0" smtClean="0"/>
          </a:p>
          <a:p>
            <a:pPr eaLnBrk="1">
              <a:buFont typeface="Wingdings" pitchFamily="2" charset="2"/>
              <a:buChar char="§"/>
            </a:pPr>
            <a:endParaRPr lang="en-US" dirty="0" smtClean="0"/>
          </a:p>
          <a:p>
            <a:pPr eaLnBrk="1">
              <a:buFont typeface="Wingdings" pitchFamily="2" charset="2"/>
              <a:buChar char="§"/>
            </a:pPr>
            <a:endParaRPr lang="en-US" dirty="0" smtClean="0"/>
          </a:p>
          <a:p>
            <a:pPr eaLnBrk="1">
              <a:buFont typeface="Wingdings" pitchFamily="2" charset="2"/>
              <a:buChar char="§"/>
            </a:pPr>
            <a:endParaRPr lang="en-US" dirty="0" smtClean="0"/>
          </a:p>
          <a:p>
            <a:pPr eaLnBrk="1">
              <a:buFont typeface="Wingdings" pitchFamily="2" charset="2"/>
              <a:buChar char="§"/>
            </a:pPr>
            <a:endParaRPr lang="en-US" dirty="0" smtClean="0"/>
          </a:p>
          <a:p>
            <a:pPr eaLnBrk="1">
              <a:buFont typeface="Wingdings" pitchFamily="2" charset="2"/>
              <a:buChar char="§"/>
            </a:pPr>
            <a:endParaRPr lang="en-US" dirty="0" smtClean="0"/>
          </a:p>
          <a:p>
            <a:pPr eaLnBrk="1">
              <a:buFont typeface="Wingdings" pitchFamily="2" charset="2"/>
              <a:buChar char="§"/>
            </a:pPr>
            <a:endParaRPr lang="en-US" dirty="0" smtClean="0"/>
          </a:p>
          <a:p>
            <a:pPr eaLnBrk="1">
              <a:buFont typeface="Wingdings" pitchFamily="2" charset="2"/>
              <a:buChar char="§"/>
            </a:pPr>
            <a:endParaRPr lang="en-US" dirty="0" smtClean="0"/>
          </a:p>
          <a:p>
            <a:pPr eaLnBrk="1">
              <a:buFont typeface="Wingdings" pitchFamily="2" charset="2"/>
              <a:buChar char="§"/>
            </a:pPr>
            <a:r>
              <a:rPr lang="en-US" dirty="0" smtClean="0"/>
              <a:t>37 in NS – 5 in Annapolis Valley</a:t>
            </a:r>
          </a:p>
          <a:p>
            <a:pPr eaLnBrk="1">
              <a:buFont typeface="Wingdings" pitchFamily="2" charset="2"/>
              <a:buChar char="§"/>
            </a:pPr>
            <a:endParaRPr lang="en-US" dirty="0" smtClean="0"/>
          </a:p>
        </p:txBody>
      </p:sp>
      <p:pic>
        <p:nvPicPr>
          <p:cNvPr id="5125" name="Picture 5"/>
          <p:cNvPicPr>
            <a:picLocks noChangeAspect="1" noChangeArrowheads="1"/>
          </p:cNvPicPr>
          <p:nvPr/>
        </p:nvPicPr>
        <p:blipFill>
          <a:blip r:embed="rId3" cstate="print"/>
          <a:srcRect/>
          <a:stretch>
            <a:fillRect/>
          </a:stretch>
        </p:blipFill>
        <p:spPr bwMode="auto">
          <a:xfrm>
            <a:off x="1450748" y="1798636"/>
            <a:ext cx="3284764" cy="4218963"/>
          </a:xfrm>
          <a:prstGeom prst="rect">
            <a:avLst/>
          </a:prstGeom>
          <a:noFill/>
          <a:ln w="9525">
            <a:solidFill>
              <a:schemeClr val="tx1"/>
            </a:solidFill>
            <a:miter lim="800000"/>
            <a:headEnd/>
            <a:tailEnd/>
          </a:ln>
        </p:spPr>
      </p:pic>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title" idx="4294967295"/>
          </p:nvPr>
        </p:nvSpPr>
        <p:spPr>
          <a:xfrm>
            <a:off x="1001713" y="1484313"/>
            <a:ext cx="8561388" cy="471487"/>
          </a:xfrm>
        </p:spPr>
        <p:txBody>
          <a:bodyPr/>
          <a:lstStyle/>
          <a:p>
            <a:pPr eaLnBrk="1"/>
            <a:r>
              <a:rPr lang="en-US" dirty="0" smtClean="0"/>
              <a:t>Community Health Plans</a:t>
            </a:r>
          </a:p>
        </p:txBody>
      </p:sp>
      <p:sp>
        <p:nvSpPr>
          <p:cNvPr id="7171" name="Rectangle 2"/>
          <p:cNvSpPr>
            <a:spLocks noGrp="1" noChangeArrowheads="1"/>
          </p:cNvSpPr>
          <p:nvPr>
            <p:ph type="body" idx="4294967295"/>
          </p:nvPr>
        </p:nvSpPr>
        <p:spPr>
          <a:xfrm>
            <a:off x="925513" y="2255837"/>
            <a:ext cx="8637588" cy="4648199"/>
          </a:xfrm>
        </p:spPr>
        <p:txBody>
          <a:bodyPr/>
          <a:lstStyle/>
          <a:p>
            <a:pPr eaLnBrk="1"/>
            <a:r>
              <a:rPr lang="en-US" dirty="0" smtClean="0"/>
              <a:t>Identify local trends and issues through public engagement, health status data, and community stories.</a:t>
            </a:r>
          </a:p>
          <a:p>
            <a:pPr eaLnBrk="1"/>
            <a:r>
              <a:rPr lang="en-US" dirty="0" smtClean="0"/>
              <a:t>Report to the NSHA </a:t>
            </a:r>
          </a:p>
          <a:p>
            <a:pPr eaLnBrk="1"/>
            <a:endParaRPr lang="en-US" dirty="0" smtClean="0"/>
          </a:p>
          <a:p>
            <a:pPr eaLnBrk="1"/>
            <a:endParaRPr lang="en-US" dirty="0" smtClean="0"/>
          </a:p>
        </p:txBody>
      </p:sp>
      <p:pic>
        <p:nvPicPr>
          <p:cNvPr id="4" name="Picture 3" descr="S:\EKM\Community_Health\CHB Health Planning 2013-2015\2013-2015\Health_Plan_Graphic_Facilitation[1].jpeg"/>
          <p:cNvPicPr>
            <a:picLocks noChangeAspect="1" noChangeArrowheads="1"/>
          </p:cNvPicPr>
          <p:nvPr/>
        </p:nvPicPr>
        <p:blipFill>
          <a:blip r:embed="rId3" cstate="print"/>
          <a:srcRect/>
          <a:stretch>
            <a:fillRect/>
          </a:stretch>
        </p:blipFill>
        <p:spPr bwMode="auto">
          <a:xfrm>
            <a:off x="2220912" y="3398837"/>
            <a:ext cx="5486400" cy="3505200"/>
          </a:xfrm>
          <a:prstGeom prst="rect">
            <a:avLst/>
          </a:prstGeom>
          <a:noFill/>
        </p:spPr>
      </p:pic>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title" idx="4294967295"/>
          </p:nvPr>
        </p:nvSpPr>
        <p:spPr>
          <a:xfrm>
            <a:off x="1001713" y="1484313"/>
            <a:ext cx="8561388" cy="473075"/>
          </a:xfrm>
        </p:spPr>
        <p:txBody>
          <a:bodyPr/>
          <a:lstStyle/>
          <a:p>
            <a:pPr eaLnBrk="1"/>
            <a:r>
              <a:rPr lang="en-US" dirty="0" smtClean="0"/>
              <a:t>Population Health and Social Determinants of Health</a:t>
            </a:r>
          </a:p>
        </p:txBody>
      </p:sp>
      <p:sp>
        <p:nvSpPr>
          <p:cNvPr id="6147" name="Rectangle 2"/>
          <p:cNvSpPr>
            <a:spLocks noGrp="1" noChangeArrowheads="1"/>
          </p:cNvSpPr>
          <p:nvPr>
            <p:ph type="body" idx="4294967295"/>
          </p:nvPr>
        </p:nvSpPr>
        <p:spPr>
          <a:xfrm>
            <a:off x="925513" y="2376488"/>
            <a:ext cx="8643938" cy="4103687"/>
          </a:xfrm>
        </p:spPr>
        <p:txBody>
          <a:bodyPr/>
          <a:lstStyle/>
          <a:p>
            <a:pPr eaLnBrk="1"/>
            <a:r>
              <a:rPr lang="en-US" dirty="0" smtClean="0"/>
              <a:t>“</a:t>
            </a:r>
            <a:r>
              <a:rPr lang="en-CA" i="1" dirty="0" smtClean="0"/>
              <a:t>Health  (Health Status) is largely determined by factors OUTSIDE the health care system:</a:t>
            </a:r>
          </a:p>
          <a:p>
            <a:pPr eaLnBrk="1"/>
            <a:endParaRPr lang="en-CA" i="1" dirty="0" smtClean="0"/>
          </a:p>
          <a:p>
            <a:pPr lvl="1" eaLnBrk="1">
              <a:buFont typeface="Arial" pitchFamily="34" charset="0"/>
              <a:buChar char="•"/>
            </a:pPr>
            <a:r>
              <a:rPr lang="en-CA" i="1" dirty="0" smtClean="0"/>
              <a:t>Income &amp; Social Status</a:t>
            </a:r>
          </a:p>
          <a:p>
            <a:pPr lvl="1" eaLnBrk="1">
              <a:buFont typeface="Arial" pitchFamily="34" charset="0"/>
              <a:buChar char="•"/>
            </a:pPr>
            <a:r>
              <a:rPr lang="en-CA" i="1" dirty="0" smtClean="0"/>
              <a:t>Social Support Networks</a:t>
            </a:r>
          </a:p>
          <a:p>
            <a:pPr lvl="1" eaLnBrk="1">
              <a:buFont typeface="Arial" pitchFamily="34" charset="0"/>
              <a:buChar char="•"/>
            </a:pPr>
            <a:r>
              <a:rPr lang="en-CA" i="1" dirty="0" smtClean="0"/>
              <a:t>Education &amp; Literacy</a:t>
            </a:r>
          </a:p>
          <a:p>
            <a:pPr lvl="1" eaLnBrk="1">
              <a:buFont typeface="Arial" pitchFamily="34" charset="0"/>
              <a:buChar char="•"/>
            </a:pPr>
            <a:r>
              <a:rPr lang="en-CA" i="1" dirty="0" smtClean="0"/>
              <a:t>Employment &amp; Working conditions</a:t>
            </a:r>
          </a:p>
          <a:p>
            <a:pPr lvl="1" eaLnBrk="1">
              <a:buFont typeface="Arial" pitchFamily="34" charset="0"/>
              <a:buChar char="•"/>
            </a:pPr>
            <a:r>
              <a:rPr lang="en-CA" i="1" dirty="0" smtClean="0"/>
              <a:t>Social Environments</a:t>
            </a:r>
          </a:p>
          <a:p>
            <a:pPr lvl="1" eaLnBrk="1">
              <a:buFont typeface="Arial" pitchFamily="34" charset="0"/>
              <a:buChar char="•"/>
            </a:pPr>
            <a:r>
              <a:rPr lang="en-CA" i="1" dirty="0" smtClean="0"/>
              <a:t>Physical Environments</a:t>
            </a:r>
          </a:p>
          <a:p>
            <a:pPr lvl="1" eaLnBrk="1">
              <a:buFont typeface="Arial" pitchFamily="34" charset="0"/>
              <a:buChar char="•"/>
            </a:pPr>
            <a:r>
              <a:rPr lang="en-CA" i="1" dirty="0" smtClean="0"/>
              <a:t>Personal Health practices and coping skills</a:t>
            </a:r>
          </a:p>
          <a:p>
            <a:pPr lvl="1" eaLnBrk="1">
              <a:buFont typeface="Arial" pitchFamily="34" charset="0"/>
              <a:buChar char="•"/>
            </a:pPr>
            <a:r>
              <a:rPr lang="en-CA" i="1" dirty="0" smtClean="0"/>
              <a:t>Health Child Development</a:t>
            </a:r>
          </a:p>
          <a:p>
            <a:pPr lvl="1" eaLnBrk="1">
              <a:buFont typeface="Arial" pitchFamily="34" charset="0"/>
              <a:buChar char="•"/>
            </a:pPr>
            <a:r>
              <a:rPr lang="en-CA" i="1" dirty="0" smtClean="0"/>
              <a:t>Biology &amp; Genetic Endowment</a:t>
            </a:r>
          </a:p>
          <a:p>
            <a:pPr lvl="1" eaLnBrk="1">
              <a:buFont typeface="Arial" pitchFamily="34" charset="0"/>
              <a:buChar char="•"/>
            </a:pPr>
            <a:r>
              <a:rPr lang="en-CA" i="1" dirty="0" smtClean="0"/>
              <a:t>Health Services</a:t>
            </a:r>
          </a:p>
          <a:p>
            <a:pPr lvl="1" eaLnBrk="1">
              <a:buFont typeface="Arial" pitchFamily="34" charset="0"/>
              <a:buChar char="•"/>
            </a:pPr>
            <a:r>
              <a:rPr lang="en-CA" i="1" dirty="0" smtClean="0"/>
              <a:t>Gender</a:t>
            </a:r>
          </a:p>
          <a:p>
            <a:pPr lvl="1" eaLnBrk="1">
              <a:buFont typeface="Arial" pitchFamily="34" charset="0"/>
              <a:buChar char="•"/>
            </a:pPr>
            <a:r>
              <a:rPr lang="en-CA" i="1" dirty="0" smtClean="0"/>
              <a:t>Culture</a:t>
            </a:r>
            <a:endParaRPr lang="en-US" dirty="0" smtClean="0"/>
          </a:p>
          <a:p>
            <a:pPr eaLnBrk="1"/>
            <a:endParaRPr lang="en-US" dirty="0" smtClean="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5" name="Rectangle 2"/>
          <p:cNvSpPr>
            <a:spLocks noGrp="1" noChangeArrowheads="1"/>
          </p:cNvSpPr>
          <p:nvPr>
            <p:ph type="body" idx="4294967295"/>
          </p:nvPr>
        </p:nvSpPr>
        <p:spPr>
          <a:xfrm>
            <a:off x="1154113" y="2376488"/>
            <a:ext cx="8415338" cy="4103687"/>
          </a:xfrm>
        </p:spPr>
        <p:txBody>
          <a:bodyPr/>
          <a:lstStyle/>
          <a:p>
            <a:pPr lvl="1" eaLnBrk="1">
              <a:buFont typeface="Wingdings" pitchFamily="2" charset="2"/>
              <a:buChar char="§"/>
            </a:pPr>
            <a:r>
              <a:rPr lang="en-US" dirty="0" smtClean="0"/>
              <a:t>Advocacy</a:t>
            </a:r>
          </a:p>
          <a:p>
            <a:pPr lvl="1" eaLnBrk="1">
              <a:buFont typeface="Wingdings" pitchFamily="2" charset="2"/>
              <a:buChar char="§"/>
            </a:pPr>
            <a:endParaRPr lang="en-US" dirty="0" smtClean="0"/>
          </a:p>
          <a:p>
            <a:pPr lvl="1" eaLnBrk="1">
              <a:buFont typeface="Wingdings" pitchFamily="2" charset="2"/>
              <a:buChar char="§"/>
            </a:pPr>
            <a:r>
              <a:rPr lang="en-US" dirty="0" smtClean="0"/>
              <a:t>Health Promotion </a:t>
            </a:r>
          </a:p>
          <a:p>
            <a:pPr lvl="1" eaLnBrk="1"/>
            <a:endParaRPr lang="en-US" dirty="0" smtClean="0"/>
          </a:p>
          <a:p>
            <a:pPr lvl="1" eaLnBrk="1">
              <a:buFont typeface="Wingdings" pitchFamily="2" charset="2"/>
              <a:buChar char="§"/>
            </a:pPr>
            <a:r>
              <a:rPr lang="en-US" dirty="0" smtClean="0"/>
              <a:t>Public Engagement</a:t>
            </a:r>
          </a:p>
          <a:p>
            <a:pPr lvl="2" eaLnBrk="1">
              <a:buFont typeface="Wingdings" pitchFamily="2" charset="2"/>
              <a:buChar char="§"/>
            </a:pPr>
            <a:r>
              <a:rPr lang="en-US" dirty="0" smtClean="0"/>
              <a:t>work to engage communities and populations around Health Planning and Health Plan Priorities</a:t>
            </a:r>
          </a:p>
          <a:p>
            <a:pPr lvl="2" eaLnBrk="1">
              <a:buFont typeface="Wingdings" pitchFamily="2" charset="2"/>
              <a:buChar char="§"/>
            </a:pPr>
            <a:endParaRPr lang="en-US" dirty="0" smtClean="0"/>
          </a:p>
          <a:p>
            <a:pPr lvl="2" eaLnBrk="1">
              <a:buFont typeface="Wingdings" pitchFamily="2" charset="2"/>
              <a:buChar char="§"/>
            </a:pPr>
            <a:r>
              <a:rPr lang="en-US" dirty="0" smtClean="0"/>
              <a:t>Identify needs/gaps</a:t>
            </a:r>
          </a:p>
          <a:p>
            <a:pPr lvl="1" eaLnBrk="1"/>
            <a:r>
              <a:rPr lang="en-US" dirty="0" smtClean="0"/>
              <a:t> </a:t>
            </a:r>
          </a:p>
          <a:p>
            <a:pPr lvl="1" eaLnBrk="1">
              <a:buFont typeface="Wingdings" pitchFamily="2" charset="2"/>
              <a:buChar char="§"/>
            </a:pPr>
            <a:r>
              <a:rPr lang="en-US" dirty="0" smtClean="0"/>
              <a:t>convene community partners by hosting/organizing networking opportunities</a:t>
            </a:r>
          </a:p>
          <a:p>
            <a:pPr lvl="1" eaLnBrk="1">
              <a:buFont typeface="Wingdings" pitchFamily="2" charset="2"/>
              <a:buChar char="§"/>
            </a:pPr>
            <a:endParaRPr lang="en-US" dirty="0" smtClean="0"/>
          </a:p>
          <a:p>
            <a:pPr lvl="1">
              <a:buFont typeface="Wingdings" pitchFamily="2" charset="2"/>
              <a:buChar char="§"/>
            </a:pPr>
            <a:r>
              <a:rPr lang="en-US" dirty="0" smtClean="0"/>
              <a:t>With NSHA, distribute Wellness Funds to community groups that advance health promotion initiatives in the community</a:t>
            </a:r>
          </a:p>
          <a:p>
            <a:pPr lvl="1" eaLnBrk="1"/>
            <a:r>
              <a:rPr lang="en-US" dirty="0" smtClean="0"/>
              <a:t> </a:t>
            </a:r>
          </a:p>
          <a:p>
            <a:pPr lvl="1" eaLnBrk="1"/>
            <a:endParaRPr lang="en-US" dirty="0" smtClean="0"/>
          </a:p>
          <a:p>
            <a:pPr eaLnBrk="1"/>
            <a:endParaRPr lang="en-US" dirty="0" smtClean="0"/>
          </a:p>
        </p:txBody>
      </p:sp>
      <p:sp>
        <p:nvSpPr>
          <p:cNvPr id="4" name="TextBox 3"/>
          <p:cNvSpPr txBox="1"/>
          <p:nvPr/>
        </p:nvSpPr>
        <p:spPr>
          <a:xfrm>
            <a:off x="1154112" y="1570037"/>
            <a:ext cx="8077200" cy="400110"/>
          </a:xfrm>
          <a:prstGeom prst="rect">
            <a:avLst/>
          </a:prstGeom>
          <a:noFill/>
        </p:spPr>
        <p:txBody>
          <a:bodyPr wrap="square" rtlCol="0">
            <a:spAutoFit/>
          </a:bodyPr>
          <a:lstStyle/>
          <a:p>
            <a:r>
              <a:rPr lang="en-US" dirty="0" smtClean="0">
                <a:solidFill>
                  <a:schemeClr val="tx1"/>
                </a:solidFill>
              </a:rPr>
              <a:t>How do we fulfill our role?</a:t>
            </a:r>
            <a:endParaRPr lang="en-US" dirty="0">
              <a:solidFill>
                <a:schemeClr val="tx1"/>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title" idx="4294967295"/>
          </p:nvPr>
        </p:nvSpPr>
        <p:spPr>
          <a:xfrm>
            <a:off x="1154113" y="1265237"/>
            <a:ext cx="8408988" cy="692151"/>
          </a:xfrm>
        </p:spPr>
        <p:txBody>
          <a:bodyPr/>
          <a:lstStyle/>
          <a:p>
            <a:pPr eaLnBrk="1"/>
            <a:r>
              <a:rPr lang="en-US" dirty="0" smtClean="0"/>
              <a:t>Promoting Food Security in our Communities</a:t>
            </a:r>
          </a:p>
        </p:txBody>
      </p:sp>
      <p:sp>
        <p:nvSpPr>
          <p:cNvPr id="10243" name="Rectangle 2"/>
          <p:cNvSpPr>
            <a:spLocks noGrp="1" noChangeArrowheads="1"/>
          </p:cNvSpPr>
          <p:nvPr>
            <p:ph type="body" idx="4294967295"/>
          </p:nvPr>
        </p:nvSpPr>
        <p:spPr>
          <a:xfrm>
            <a:off x="620712" y="2027238"/>
            <a:ext cx="8948739" cy="4452938"/>
          </a:xfrm>
        </p:spPr>
        <p:txBody>
          <a:bodyPr/>
          <a:lstStyle/>
          <a:p>
            <a:pPr eaLnBrk="1"/>
            <a:r>
              <a:rPr lang="en-US" dirty="0" smtClean="0"/>
              <a:t>Some of the community partners that have come together through our work promoting food security:</a:t>
            </a:r>
          </a:p>
          <a:p>
            <a:pPr eaLnBrk="1"/>
            <a:endParaRPr lang="en-US" dirty="0" smtClean="0"/>
          </a:p>
          <a:p>
            <a:pPr eaLnBrk="1">
              <a:buFont typeface="Wingdings" pitchFamily="2" charset="2"/>
              <a:buChar char="§"/>
            </a:pPr>
            <a:r>
              <a:rPr lang="en-US" dirty="0" smtClean="0"/>
              <a:t>NSHA:  Other CHBS; Public Health Nutritionists/Health Promoters; Dieticians; Mental Health Programs</a:t>
            </a:r>
          </a:p>
          <a:p>
            <a:pPr eaLnBrk="1">
              <a:buFont typeface="Wingdings" pitchFamily="2" charset="2"/>
              <a:buChar char="§"/>
            </a:pPr>
            <a:r>
              <a:rPr lang="en-US" dirty="0" err="1" smtClean="0"/>
              <a:t>PeopleWorks</a:t>
            </a:r>
            <a:r>
              <a:rPr lang="en-US" dirty="0" smtClean="0"/>
              <a:t>/Annapolis Valley Work Centre</a:t>
            </a:r>
          </a:p>
          <a:p>
            <a:pPr eaLnBrk="1">
              <a:buFont typeface="Wingdings" pitchFamily="2" charset="2"/>
              <a:buChar char="§"/>
            </a:pPr>
            <a:r>
              <a:rPr lang="en-US" smtClean="0"/>
              <a:t>VCLA</a:t>
            </a:r>
            <a:r>
              <a:rPr lang="en-US" dirty="0" smtClean="0"/>
              <a:t>, Kids Action Program, </a:t>
            </a:r>
          </a:p>
          <a:p>
            <a:pPr eaLnBrk="1">
              <a:buFont typeface="Wingdings" pitchFamily="2" charset="2"/>
              <a:buChar char="§"/>
            </a:pPr>
            <a:r>
              <a:rPr lang="en-US" dirty="0" smtClean="0"/>
              <a:t>Health Eating in Recreational and Sports Settings (HERSS) </a:t>
            </a:r>
          </a:p>
          <a:p>
            <a:pPr eaLnBrk="1">
              <a:buFont typeface="Wingdings" pitchFamily="2" charset="2"/>
              <a:buChar char="§"/>
            </a:pPr>
            <a:r>
              <a:rPr lang="en-US" dirty="0" smtClean="0"/>
              <a:t>Acadia University; School Breakfast Programs; Farm to School; NSCC</a:t>
            </a:r>
          </a:p>
          <a:p>
            <a:pPr eaLnBrk="1">
              <a:buFont typeface="Wingdings" pitchFamily="2" charset="2"/>
              <a:buChar char="§"/>
            </a:pPr>
            <a:r>
              <a:rPr lang="en-US" dirty="0" smtClean="0"/>
              <a:t>Towns and Villages -  Recreation, Community Gardens, Policy makers</a:t>
            </a:r>
          </a:p>
          <a:p>
            <a:pPr eaLnBrk="1">
              <a:buFont typeface="Wingdings" pitchFamily="2" charset="2"/>
              <a:buChar char="§"/>
            </a:pPr>
            <a:r>
              <a:rPr lang="en-US" dirty="0" smtClean="0"/>
              <a:t>Farmers and Farmers Markets</a:t>
            </a:r>
          </a:p>
          <a:p>
            <a:pPr eaLnBrk="1">
              <a:buFont typeface="Wingdings" pitchFamily="2" charset="2"/>
              <a:buChar char="§"/>
            </a:pPr>
            <a:r>
              <a:rPr lang="en-US" dirty="0" smtClean="0"/>
              <a:t>CMHA; Open Arms; Food Banks</a:t>
            </a:r>
          </a:p>
          <a:p>
            <a:pPr eaLnBrk="1">
              <a:buFont typeface="Wingdings" pitchFamily="2" charset="2"/>
              <a:buChar char="§"/>
            </a:pPr>
            <a:r>
              <a:rPr lang="en-US" dirty="0" smtClean="0"/>
              <a:t>VON, </a:t>
            </a:r>
          </a:p>
          <a:p>
            <a:pPr eaLnBrk="1">
              <a:buFont typeface="Wingdings" pitchFamily="2" charset="2"/>
              <a:buChar char="§"/>
            </a:pPr>
            <a:r>
              <a:rPr lang="en-US" dirty="0" err="1" smtClean="0"/>
              <a:t>FarmWorks</a:t>
            </a:r>
            <a:r>
              <a:rPr lang="en-US" dirty="0" smtClean="0"/>
              <a:t>, retail production facilities (Pie-R-Squared, etc ...)</a:t>
            </a:r>
          </a:p>
          <a:p>
            <a:pPr eaLnBrk="1">
              <a:buFont typeface="Wingdings" pitchFamily="2" charset="2"/>
              <a:buChar char="§"/>
            </a:pPr>
            <a:r>
              <a:rPr lang="en-US" dirty="0" smtClean="0"/>
              <a:t>........</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7346" name="Picture 2"/>
          <p:cNvPicPr>
            <a:picLocks noGrp="1" noChangeAspect="1" noChangeArrowheads="1"/>
          </p:cNvPicPr>
          <p:nvPr>
            <p:ph idx="1"/>
          </p:nvPr>
        </p:nvPicPr>
        <p:blipFill>
          <a:blip r:embed="rId2" cstate="print"/>
          <a:srcRect/>
          <a:stretch>
            <a:fillRect/>
          </a:stretch>
        </p:blipFill>
        <p:spPr bwMode="auto">
          <a:xfrm>
            <a:off x="468312" y="1"/>
            <a:ext cx="9067800" cy="7559674"/>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7" name="Rectangle 2"/>
          <p:cNvSpPr>
            <a:spLocks noGrp="1" noChangeArrowheads="1"/>
          </p:cNvSpPr>
          <p:nvPr>
            <p:ph type="body" idx="4294967295"/>
          </p:nvPr>
        </p:nvSpPr>
        <p:spPr>
          <a:xfrm>
            <a:off x="1154113" y="1722437"/>
            <a:ext cx="8001000" cy="4749801"/>
          </a:xfrm>
        </p:spPr>
        <p:txBody>
          <a:bodyPr/>
          <a:lstStyle/>
          <a:p>
            <a:pPr eaLnBrk="1"/>
            <a:endParaRPr lang="en-US" dirty="0" smtClean="0"/>
          </a:p>
          <a:p>
            <a:pPr algn="ctr" eaLnBrk="1"/>
            <a:r>
              <a:rPr lang="en-US" dirty="0" smtClean="0"/>
              <a:t>Questions?</a:t>
            </a:r>
          </a:p>
          <a:p>
            <a:pPr algn="ctr" eaLnBrk="1"/>
            <a:endParaRPr lang="en-US" dirty="0" smtClean="0"/>
          </a:p>
          <a:p>
            <a:pPr algn="ctr" eaLnBrk="1"/>
            <a:r>
              <a:rPr lang="en-US" dirty="0" smtClean="0">
                <a:solidFill>
                  <a:srgbClr val="002060"/>
                </a:solidFill>
                <a:hlinkClick r:id="rId3"/>
              </a:rPr>
              <a:t>ckchb@nshealth.ca</a:t>
            </a:r>
            <a:endParaRPr lang="en-US" dirty="0" smtClean="0">
              <a:solidFill>
                <a:srgbClr val="002060"/>
              </a:solidFill>
            </a:endParaRPr>
          </a:p>
          <a:p>
            <a:pPr algn="ctr" eaLnBrk="1"/>
            <a:r>
              <a:rPr lang="en-US" dirty="0" smtClean="0">
                <a:solidFill>
                  <a:srgbClr val="002060"/>
                </a:solidFill>
                <a:hlinkClick r:id="rId4"/>
              </a:rPr>
              <a:t>wkchb@nshealth.ca</a:t>
            </a:r>
            <a:endParaRPr lang="en-US" dirty="0" smtClean="0">
              <a:solidFill>
                <a:srgbClr val="002060"/>
              </a:solidFill>
            </a:endParaRPr>
          </a:p>
          <a:p>
            <a:pPr eaLnBrk="1"/>
            <a:endParaRPr lang="en-US" dirty="0" smtClean="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title" idx="4294967295"/>
          </p:nvPr>
        </p:nvSpPr>
        <p:spPr>
          <a:xfrm>
            <a:off x="1439863" y="1484313"/>
            <a:ext cx="8123237" cy="473075"/>
          </a:xfrm>
        </p:spPr>
        <p:txBody>
          <a:bodyPr/>
          <a:lstStyle/>
          <a:p>
            <a:pPr eaLnBrk="1"/>
            <a:endParaRPr lang="en-US" smtClean="0"/>
          </a:p>
        </p:txBody>
      </p:sp>
      <p:sp>
        <p:nvSpPr>
          <p:cNvPr id="12291" name="Rectangle 2"/>
          <p:cNvSpPr>
            <a:spLocks noGrp="1" noChangeArrowheads="1"/>
          </p:cNvSpPr>
          <p:nvPr>
            <p:ph type="body" idx="4294967295"/>
          </p:nvPr>
        </p:nvSpPr>
        <p:spPr>
          <a:xfrm>
            <a:off x="1439863" y="2376488"/>
            <a:ext cx="8129587" cy="4103687"/>
          </a:xfrm>
        </p:spPr>
        <p:txBody>
          <a:bodyPr/>
          <a:lstStyle/>
          <a:p>
            <a:pPr eaLnBrk="1"/>
            <a:endParaRPr lang="en-US" smtClean="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Lucida Sans"/>
        <a:ea typeface=""/>
        <a:cs typeface="Arial Unicode MS"/>
      </a:majorFont>
      <a:minorFont>
        <a:latin typeface="Lucida Sans"/>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2000" b="0" i="0" u="none" strike="noStrike" cap="none" normalizeH="0" baseline="0" smtClean="0">
            <a:ln>
              <a:noFill/>
            </a:ln>
            <a:solidFill>
              <a:schemeClr val="bg1"/>
            </a:solidFill>
            <a:effectLst/>
            <a:latin typeface="Lucida Sans" pitchFamily="32"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2000" b="0" i="0" u="none" strike="noStrike" cap="none" normalizeH="0" baseline="0" smtClean="0">
            <a:ln>
              <a:noFill/>
            </a:ln>
            <a:solidFill>
              <a:schemeClr val="bg1"/>
            </a:solidFill>
            <a:effectLst/>
            <a:latin typeface="Lucida Sans" pitchFamily="32"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Lucida Sans"/>
        <a:ea typeface=""/>
        <a:cs typeface="Arial Unicode MS"/>
      </a:majorFont>
      <a:minorFont>
        <a:latin typeface="Lucida Sans"/>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2000" b="0" i="0" u="none" strike="noStrike" cap="none" normalizeH="0" baseline="0" smtClean="0">
            <a:ln>
              <a:noFill/>
            </a:ln>
            <a:solidFill>
              <a:schemeClr val="bg1"/>
            </a:solidFill>
            <a:effectLst/>
            <a:latin typeface="Lucida Sans" pitchFamily="32"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2000" b="0" i="0" u="none" strike="noStrike" cap="none" normalizeH="0" baseline="0" smtClean="0">
            <a:ln>
              <a:noFill/>
            </a:ln>
            <a:solidFill>
              <a:schemeClr val="bg1"/>
            </a:solidFill>
            <a:effectLst/>
            <a:latin typeface="Lucida Sans" pitchFamily="32"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Lucida Sans"/>
        <a:ea typeface=""/>
        <a:cs typeface="Arial Unicode MS"/>
      </a:majorFont>
      <a:minorFont>
        <a:latin typeface="Lucida Sans"/>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2000" b="0" i="0" u="none" strike="noStrike" cap="none" normalizeH="0" baseline="0" smtClean="0">
            <a:ln>
              <a:noFill/>
            </a:ln>
            <a:solidFill>
              <a:schemeClr val="bg1"/>
            </a:solidFill>
            <a:effectLst/>
            <a:latin typeface="Lucida Sans" pitchFamily="32"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2000" b="0" i="0" u="none" strike="noStrike" cap="none" normalizeH="0" baseline="0" smtClean="0">
            <a:ln>
              <a:noFill/>
            </a:ln>
            <a:solidFill>
              <a:schemeClr val="bg1"/>
            </a:solidFill>
            <a:effectLst/>
            <a:latin typeface="Lucida Sans" pitchFamily="32"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35137</TotalTime>
  <Words>461</Words>
  <Application>Microsoft Macintosh PowerPoint</Application>
  <PresentationFormat>Custom</PresentationFormat>
  <Paragraphs>83</Paragraphs>
  <Slides>9</Slides>
  <Notes>8</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Office Theme</vt:lpstr>
      <vt:lpstr>1_Office Theme</vt:lpstr>
      <vt:lpstr>2_Office Theme</vt:lpstr>
      <vt:lpstr>Community Health Boards &amp; Food Security </vt:lpstr>
      <vt:lpstr>What is a Community Health Board?</vt:lpstr>
      <vt:lpstr>Community Health Plans</vt:lpstr>
      <vt:lpstr>Population Health and Social Determinants of Health</vt:lpstr>
      <vt:lpstr>PowerPoint Presentation</vt:lpstr>
      <vt:lpstr>Promoting Food Security in our Communities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Angus, Margaret</dc:creator>
  <cp:lastModifiedBy>John Burka</cp:lastModifiedBy>
  <cp:revision>19</cp:revision>
  <cp:lastPrinted>1601-01-01T00:00:00Z</cp:lastPrinted>
  <dcterms:created xsi:type="dcterms:W3CDTF">2015-04-05T15:19:15Z</dcterms:created>
  <dcterms:modified xsi:type="dcterms:W3CDTF">2016-05-26T12:44:25Z</dcterms:modified>
</cp:coreProperties>
</file>